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78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34587" autoAdjust="0"/>
    <p:restoredTop sz="86437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361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Приёмы и техники работы с одарёнными детьми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357562"/>
            <a:ext cx="4857784" cy="325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857364"/>
            <a:ext cx="4176719" cy="151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0"/>
            <a:ext cx="703882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643182"/>
            <a:ext cx="3000396" cy="23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429000"/>
            <a:ext cx="326762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142984"/>
            <a:ext cx="3500462" cy="22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Дифференцированные задания</a:t>
            </a:r>
            <a:endParaRPr lang="ru-RU" b="1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500562" y="1285860"/>
            <a:ext cx="29289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Зеленый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базовый уровень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142976" y="5357827"/>
            <a:ext cx="300039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7964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Оранжевый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повышенный  уровень сложности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572000" y="5143512"/>
            <a:ext cx="42148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Черный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высокий уровень сложности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Играем! </a:t>
            </a:r>
            <a:r>
              <a:rPr lang="ru-RU" dirty="0" err="1" smtClean="0"/>
              <a:t>Пробуем!Мастерим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7298"/>
            <a:ext cx="3500462" cy="250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357298"/>
            <a:ext cx="2928958" cy="27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3929066"/>
            <a:ext cx="2928958" cy="279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143380"/>
            <a:ext cx="2928958" cy="238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ПЕНТАМИНО</a:t>
            </a:r>
            <a:endParaRPr lang="ru-RU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5100" y="1535121"/>
            <a:ext cx="7499350" cy="462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5319713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286124"/>
            <a:ext cx="5534041" cy="319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1414"/>
            <a:ext cx="635798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429000"/>
            <a:ext cx="671517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Профильное обучение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Проблемное обучение</a:t>
            </a:r>
          </a:p>
          <a:p>
            <a:r>
              <a:rPr lang="ru-RU" sz="2800" b="1" dirty="0" smtClean="0"/>
              <a:t>Метод проектов</a:t>
            </a:r>
          </a:p>
          <a:p>
            <a:r>
              <a:rPr lang="ru-RU" sz="2800" b="1" dirty="0" smtClean="0"/>
              <a:t>Мозговой штурм</a:t>
            </a:r>
          </a:p>
          <a:p>
            <a:r>
              <a:rPr lang="ru-RU" sz="2800" b="1" dirty="0" smtClean="0"/>
              <a:t>Работа в группах</a:t>
            </a:r>
          </a:p>
          <a:p>
            <a:r>
              <a:rPr lang="ru-RU" sz="2800" b="1" dirty="0" smtClean="0"/>
              <a:t>Информационные технологии</a:t>
            </a:r>
          </a:p>
          <a:p>
            <a:r>
              <a:rPr lang="ru-RU" sz="2800" b="1" dirty="0" smtClean="0"/>
              <a:t>Исследовательская деятельность</a:t>
            </a:r>
          </a:p>
          <a:p>
            <a:r>
              <a:rPr lang="ru-RU" sz="2800" b="1" dirty="0" smtClean="0"/>
              <a:t>Гимнастика ума-задания «Матрешка»(от простого к сложному)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Олимпиады</a:t>
            </a:r>
            <a:r>
              <a:rPr lang="ru-RU" dirty="0" smtClean="0"/>
              <a:t> –</a:t>
            </a:r>
            <a:br>
              <a:rPr lang="ru-RU" dirty="0" smtClean="0"/>
            </a:br>
            <a:r>
              <a:rPr lang="ru-RU" b="1" dirty="0" smtClean="0"/>
              <a:t>это конкурентная среда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ВОШ</a:t>
            </a:r>
          </a:p>
          <a:p>
            <a:r>
              <a:rPr lang="ru-RU" dirty="0" err="1" smtClean="0"/>
              <a:t>Учи.ру</a:t>
            </a:r>
            <a:endParaRPr lang="ru-RU" dirty="0" smtClean="0"/>
          </a:p>
          <a:p>
            <a:r>
              <a:rPr lang="ru-RU" dirty="0" err="1" smtClean="0"/>
              <a:t>Якласс</a:t>
            </a:r>
            <a:endParaRPr lang="ru-RU" dirty="0" smtClean="0"/>
          </a:p>
          <a:p>
            <a:r>
              <a:rPr lang="ru-RU" dirty="0" smtClean="0"/>
              <a:t>Сириус</a:t>
            </a:r>
          </a:p>
          <a:p>
            <a:r>
              <a:rPr lang="ru-RU" dirty="0" err="1" smtClean="0"/>
              <a:t>Онлайн</a:t>
            </a:r>
            <a:r>
              <a:rPr lang="ru-RU" dirty="0" smtClean="0"/>
              <a:t> олимпиады</a:t>
            </a:r>
          </a:p>
          <a:p>
            <a:pPr>
              <a:buNone/>
            </a:pPr>
            <a:r>
              <a:rPr lang="en-US" dirty="0" smtClean="0"/>
              <a:t>https://fgosonline.ru/</a:t>
            </a:r>
            <a:endParaRPr lang="ru-RU" dirty="0" smtClean="0"/>
          </a:p>
          <a:p>
            <a:r>
              <a:rPr lang="ru-RU" dirty="0" smtClean="0"/>
              <a:t>Турниры математических боев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5286388"/>
            <a:ext cx="26384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3" y="1500174"/>
            <a:ext cx="3500463" cy="257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071942"/>
            <a:ext cx="11715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дают олимпиады?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Способ развития творческого мышления и подхода к решению заданий</a:t>
            </a:r>
          </a:p>
          <a:p>
            <a:r>
              <a:rPr lang="ru-RU" dirty="0" smtClean="0"/>
              <a:t>Попадание в конкурентную среду</a:t>
            </a:r>
          </a:p>
          <a:p>
            <a:r>
              <a:rPr lang="ru-RU" dirty="0" smtClean="0"/>
              <a:t>Возможность показать себя</a:t>
            </a:r>
          </a:p>
          <a:p>
            <a:r>
              <a:rPr lang="ru-RU" dirty="0" smtClean="0"/>
              <a:t>Возрастание интереса к процессу решения задач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Приучайте детей задавать вопросы и самим задаваться </a:t>
            </a:r>
            <a:r>
              <a:rPr lang="ru-RU" dirty="0" err="1" smtClean="0"/>
              <a:t>вопросами,всё</a:t>
            </a:r>
            <a:r>
              <a:rPr lang="ru-RU" dirty="0" smtClean="0"/>
              <a:t> подвергать </a:t>
            </a:r>
            <a:r>
              <a:rPr lang="ru-RU" dirty="0" err="1" smtClean="0"/>
              <a:t>сомнению-путь</a:t>
            </a:r>
            <a:r>
              <a:rPr lang="ru-RU" dirty="0" smtClean="0"/>
              <a:t> к размышлению</a:t>
            </a:r>
          </a:p>
          <a:p>
            <a:r>
              <a:rPr lang="ru-RU" dirty="0" smtClean="0"/>
              <a:t>Решать задачу несколькими способами</a:t>
            </a:r>
          </a:p>
          <a:p>
            <a:r>
              <a:rPr lang="ru-RU" dirty="0" smtClean="0"/>
              <a:t>Предлагать задачи с «подвохами»</a:t>
            </a:r>
          </a:p>
          <a:p>
            <a:r>
              <a:rPr lang="ru-RU" dirty="0" smtClean="0"/>
              <a:t>Развиваться самим и заражать своим интересов детей</a:t>
            </a:r>
          </a:p>
          <a:p>
            <a:r>
              <a:rPr lang="ru-RU" dirty="0" smtClean="0"/>
              <a:t>Если есть «зернышко» у ребенка, то не дайте ему погибнуть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Одарённость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Это системное развивающееся в течение жизни качество личности, которое определяет возможность достижения человеком на основе его интеллектуальных, культурных, психофизиологических особенностей более высоких, незаурядных результатов в одном или нескольких видов деятельности по сравнению с другими детьми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Одаривайте детей своими знаниями, силами и взращивайте их!</a:t>
            </a:r>
            <a:endParaRPr lang="ru-RU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3116"/>
            <a:ext cx="6745900" cy="307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Одарённость –это врождённое или приобретённое качество личности?</a:t>
            </a:r>
            <a:endParaRPr lang="ru-RU" sz="36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7500990" cy="468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Сердце отдаю детям</a:t>
            </a:r>
            <a:endParaRPr lang="ru-RU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1928826" cy="277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643050"/>
            <a:ext cx="557213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6368" y="500042"/>
            <a:ext cx="816763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Одарённость –это врожденное или приобретенное качество личности?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785926"/>
            <a:ext cx="5143536" cy="482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ЧТО? ГДЕ? КОГДА? КАК?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756381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Задача учителя: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зарождать, формировать, развивать интерес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57166"/>
            <a:ext cx="6429420" cy="306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УРОК!!!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6572296" cy="224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571876"/>
            <a:ext cx="686727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4776"/>
            <a:ext cx="7000924" cy="643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40580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435768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85727"/>
            <a:ext cx="4500594" cy="295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357562"/>
            <a:ext cx="3929090" cy="286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142</TotalTime>
  <Words>217</Words>
  <PresentationFormat>Экран (4:3)</PresentationFormat>
  <Paragraphs>43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Приёмы и техники работы с одарёнными детьми</vt:lpstr>
      <vt:lpstr>Одарённость </vt:lpstr>
      <vt:lpstr>Слайд 3</vt:lpstr>
      <vt:lpstr>Одарённость –это врожденное или приобретенное качество личности?</vt:lpstr>
      <vt:lpstr>ЧТО? ГДЕ? КОГДА? КАК?</vt:lpstr>
      <vt:lpstr>  Задача учителя: зарождать, формировать, развивать интерес </vt:lpstr>
      <vt:lpstr>УРОК!!!</vt:lpstr>
      <vt:lpstr>Слайд 8</vt:lpstr>
      <vt:lpstr>Слайд 9</vt:lpstr>
      <vt:lpstr>Слайд 10</vt:lpstr>
      <vt:lpstr>Дифференцированные задания</vt:lpstr>
      <vt:lpstr>Играем! Пробуем!Мастерим!</vt:lpstr>
      <vt:lpstr>ПЕНТАМИНО</vt:lpstr>
      <vt:lpstr>Слайд 14</vt:lpstr>
      <vt:lpstr>Слайд 15</vt:lpstr>
      <vt:lpstr>Профильное обучение</vt:lpstr>
      <vt:lpstr>Олимпиады – это конкурентная среда</vt:lpstr>
      <vt:lpstr>Что дают олимпиады?</vt:lpstr>
      <vt:lpstr>Рекомендации</vt:lpstr>
      <vt:lpstr>Одаривайте детей своими знаниями, силами и взращивайте их!</vt:lpstr>
      <vt:lpstr>Одарённость –это врождённое или приобретённое качество личности?</vt:lpstr>
      <vt:lpstr>Сердце отдаю детям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Приёмы и техники работы с одарёнными детьми</dc:title>
  <dc:creator>Admin</dc:creator>
  <cp:lastModifiedBy>Admin</cp:lastModifiedBy>
  <cp:revision>19</cp:revision>
  <dcterms:created xsi:type="dcterms:W3CDTF">2023-12-15T12:31:56Z</dcterms:created>
  <dcterms:modified xsi:type="dcterms:W3CDTF">2023-12-17T08:13:13Z</dcterms:modified>
</cp:coreProperties>
</file>