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6.sv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11" Type="http://schemas.openxmlformats.org/officeDocument/2006/relationships/image" Target="../media/image52.svg"/><Relationship Id="rId5" Type="http://schemas.openxmlformats.org/officeDocument/2006/relationships/image" Target="../media/image7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45.sv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8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1026" name="Picture 2" descr="C:\Users\анна\Desktop\Рисунок1.png"/>
          <p:cNvPicPr>
            <a:picLocks noChangeAspect="1" noChangeArrowheads="1"/>
          </p:cNvPicPr>
          <p:nvPr/>
        </p:nvPicPr>
        <p:blipFill>
          <a:blip r:embed="rId3" cstate="print"/>
          <a:srcRect b="33744"/>
          <a:stretch>
            <a:fillRect/>
          </a:stretch>
        </p:blipFill>
        <p:spPr bwMode="auto">
          <a:xfrm>
            <a:off x="1427163" y="0"/>
            <a:ext cx="7716837" cy="26369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02444" y="3140968"/>
            <a:ext cx="1541556" cy="2746648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9672" y="2924944"/>
            <a:ext cx="1994632" cy="3178696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923928" y="2276872"/>
            <a:ext cx="305523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5122" name="Picture 2" descr="C:\Users\анна\Desktop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-171400"/>
            <a:ext cx="7577137" cy="1719263"/>
          </a:xfrm>
          <a:prstGeom prst="rect">
            <a:avLst/>
          </a:prstGeom>
          <a:noFill/>
        </p:spPr>
      </p:pic>
      <p:pic>
        <p:nvPicPr>
          <p:cNvPr id="6146" name="Picture 2" descr="C:\Users\анна\Desktop\Рисунок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3537"/>
            <a:ext cx="8058150" cy="626586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968416" y="4173983"/>
            <a:ext cx="3072628" cy="28268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5122" name="Picture 2" descr="C:\Users\анна\Desktop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7577137" cy="171926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88424" y="4031183"/>
            <a:ext cx="3072628" cy="2826817"/>
          </a:xfrm>
          <a:prstGeom prst="rect">
            <a:avLst/>
          </a:prstGeom>
        </p:spPr>
      </p:pic>
      <p:pic>
        <p:nvPicPr>
          <p:cNvPr id="7170" name="Picture 2" descr="C:\Users\анна\Desktop\Рисунок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546" y="1319461"/>
            <a:ext cx="8296275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194" name="Picture 2" descr="C:\Users\анна\Desktop\доки 2022-2023 уч.год\КДР в 4 классах\ВПР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4286250" cy="1404937"/>
          </a:xfrm>
          <a:prstGeom prst="rect">
            <a:avLst/>
          </a:prstGeom>
          <a:noFill/>
        </p:spPr>
      </p:pic>
      <p:pic>
        <p:nvPicPr>
          <p:cNvPr id="8195" name="Picture 3" descr="C:\Users\анна\Desktop\Рисунок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28800"/>
            <a:ext cx="1008221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194" name="Picture 2" descr="C:\Users\анна\Desktop\доки 2022-2023 уч.год\КДР в 4 классах\ВПР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4286250" cy="1404937"/>
          </a:xfrm>
          <a:prstGeom prst="rect">
            <a:avLst/>
          </a:prstGeom>
          <a:noFill/>
        </p:spPr>
      </p:pic>
      <p:pic>
        <p:nvPicPr>
          <p:cNvPr id="9218" name="Picture 2" descr="C:\Users\анна\Desktop\Рисунок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65313"/>
            <a:ext cx="9320213" cy="49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194" name="Picture 2" descr="C:\Users\анна\Desktop\доки 2022-2023 уч.год\КДР в 4 классах\ВПР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4286250" cy="1404937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27584" y="4281677"/>
            <a:ext cx="90854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анна\Desktop\Рисунок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8515350" cy="313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194" name="Picture 2" descr="C:\Users\анна\Desktop\доки 2022-2023 уч.год\КДР в 4 классах\ВПР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1404937"/>
          </a:xfrm>
          <a:prstGeom prst="rect">
            <a:avLst/>
          </a:prstGeom>
          <a:noFill/>
        </p:spPr>
      </p:pic>
      <p:pic>
        <p:nvPicPr>
          <p:cNvPr id="11266" name="Picture 2" descr="C:\Users\анна\Desktop\Рисунок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35079"/>
            <a:ext cx="9307513" cy="3333750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403648" y="4365104"/>
            <a:ext cx="86826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194" name="Picture 2" descr="C:\Users\анна\Desktop\доки 2022-2023 уч.год\КДР в 4 классах\ВПР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4691"/>
            <a:ext cx="4286250" cy="1404937"/>
          </a:xfrm>
          <a:prstGeom prst="rect">
            <a:avLst/>
          </a:prstGeom>
          <a:noFill/>
        </p:spPr>
      </p:pic>
      <p:pic>
        <p:nvPicPr>
          <p:cNvPr id="12290" name="Picture 2" descr="C:\Users\анна\Desktop\Рисунок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321" y="1534318"/>
            <a:ext cx="8764587" cy="259715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971600" y="4509120"/>
            <a:ext cx="88083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194" name="Picture 2" descr="C:\Users\анна\Desktop\доки 2022-2023 уч.год\КДР в 4 классах\ВПР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4691"/>
            <a:ext cx="4286250" cy="1404937"/>
          </a:xfrm>
          <a:prstGeom prst="rect">
            <a:avLst/>
          </a:prstGeom>
          <a:noFill/>
        </p:spPr>
      </p:pic>
      <p:pic>
        <p:nvPicPr>
          <p:cNvPr id="1026" name="Picture 2" descr="C:\Users\анна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85850"/>
            <a:ext cx="941705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2050" name="Picture 2" descr="C:\Users\анна\Desktop\картинки и шаблоны\551306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556792"/>
            <a:ext cx="4296610" cy="3240360"/>
          </a:xfrm>
          <a:prstGeom prst="rect">
            <a:avLst/>
          </a:prstGeom>
          <a:noFill/>
        </p:spPr>
      </p:pic>
      <p:pic>
        <p:nvPicPr>
          <p:cNvPr id="2051" name="Picture 3" descr="C:\Users\анна\Desktop\картинки и шаблоны\355b2e72c844fe9537ae16992c78f3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340768"/>
            <a:ext cx="3660576" cy="366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-252536" y="-171400"/>
            <a:ext cx="10322607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-243408"/>
            <a:ext cx="947548" cy="137575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3637510" y="719257"/>
            <a:ext cx="2874850" cy="201240"/>
          </a:xfrm>
          <a:prstGeom prst="rect">
            <a:avLst/>
          </a:prstGeom>
        </p:spPr>
      </p:pic>
      <p:pic>
        <p:nvPicPr>
          <p:cNvPr id="2050" name="Picture 2" descr="C:\Users\анна\Desktop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-243408"/>
            <a:ext cx="6600825" cy="974725"/>
          </a:xfrm>
          <a:prstGeom prst="rect">
            <a:avLst/>
          </a:prstGeom>
          <a:noFill/>
        </p:spPr>
      </p:pic>
      <p:pic>
        <p:nvPicPr>
          <p:cNvPr id="2051" name="Picture 3" descr="C:\Users\анна\Desktop\Рисунок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836712"/>
            <a:ext cx="4479925" cy="1852613"/>
          </a:xfrm>
          <a:prstGeom prst="rect">
            <a:avLst/>
          </a:prstGeom>
          <a:noFill/>
        </p:spPr>
      </p:pic>
      <p:pic>
        <p:nvPicPr>
          <p:cNvPr id="2052" name="Picture 4" descr="C:\Users\анна\Desktop\Рисунок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908720"/>
            <a:ext cx="4662487" cy="1858963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246543">
            <a:off x="1331640" y="260648"/>
            <a:ext cx="1916199" cy="999312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71454" flipH="1">
            <a:off x="7066056" y="278322"/>
            <a:ext cx="1972233" cy="999312"/>
          </a:xfrm>
          <a:prstGeom prst="rect">
            <a:avLst/>
          </a:prstGeom>
        </p:spPr>
      </p:pic>
      <p:pic>
        <p:nvPicPr>
          <p:cNvPr id="2053" name="Picture 5" descr="C:\Users\анна\Desktop\Рисунок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2636912"/>
            <a:ext cx="4078287" cy="2962275"/>
          </a:xfrm>
          <a:prstGeom prst="rect">
            <a:avLst/>
          </a:prstGeom>
          <a:noFill/>
        </p:spPr>
      </p:pic>
      <p:pic>
        <p:nvPicPr>
          <p:cNvPr id="2054" name="Picture 6" descr="C:\Users\анна\Desktop\Рисунок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2780928"/>
            <a:ext cx="4059237" cy="2408237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755576" y="2708920"/>
            <a:ext cx="4104456" cy="3096344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64088" y="2780928"/>
            <a:ext cx="4104456" cy="3096344"/>
          </a:xfrm>
          <a:prstGeom prst="round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C:\Users\анна\Desktop\доки 2022-2023 уч.год\КДР в 4 классах\КДР\картинка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5877272"/>
            <a:ext cx="3017912" cy="754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анна\Desktop\доки 2022-2023 уч.год\КДР в 4 классах\ВПР\картинка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168" y="5805264"/>
            <a:ext cx="2342034" cy="824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1" y="0"/>
            <a:ext cx="9828583" cy="6858000"/>
          </a:xfrm>
          <a:prstGeom prst="rect">
            <a:avLst/>
          </a:prstGeom>
        </p:spPr>
      </p:pic>
      <p:pic>
        <p:nvPicPr>
          <p:cNvPr id="10" name="Picture 7" descr="C:\Users\анна\Desktop\доки 2022-2023 уч.год\КДР в 4 классах\КДР\картин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5524"/>
            <a:ext cx="5040560" cy="1259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07774" y="5212379"/>
            <a:ext cx="1363634" cy="1339770"/>
          </a:xfrm>
          <a:prstGeom prst="rect">
            <a:avLst/>
          </a:prstGeom>
        </p:spPr>
      </p:pic>
      <p:pic>
        <p:nvPicPr>
          <p:cNvPr id="3074" name="Picture 2" descr="C:\Users\анна\Desktop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0818" y="1991654"/>
            <a:ext cx="8399463" cy="446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3074" name="Picture 2" descr="C:\Users\анна\Desktop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802" y="-192220"/>
            <a:ext cx="9271000" cy="1206500"/>
          </a:xfrm>
          <a:prstGeom prst="rect">
            <a:avLst/>
          </a:prstGeom>
          <a:noFill/>
        </p:spPr>
      </p:pic>
      <p:pic>
        <p:nvPicPr>
          <p:cNvPr id="2050" name="Picture 2" descr="C:\Users\анна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421" y="1014280"/>
            <a:ext cx="9021763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85328" y="116632"/>
            <a:ext cx="1758672" cy="1688325"/>
          </a:xfrm>
          <a:prstGeom prst="rect">
            <a:avLst/>
          </a:prstGeom>
        </p:spPr>
      </p:pic>
      <p:pic>
        <p:nvPicPr>
          <p:cNvPr id="4098" name="Picture 2" descr="C:\Users\анна\Desktop\Рисунок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95" y="-6350"/>
            <a:ext cx="7356475" cy="1335087"/>
          </a:xfrm>
          <a:prstGeom prst="rect">
            <a:avLst/>
          </a:prstGeom>
          <a:noFill/>
        </p:spPr>
      </p:pic>
      <p:pic>
        <p:nvPicPr>
          <p:cNvPr id="1026" name="Picture 2" descr="C:\Users\анна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354137"/>
            <a:ext cx="9380538" cy="551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802" t="26630" r="50131" b="8429"/>
          <a:stretch>
            <a:fillRect/>
          </a:stretch>
        </p:blipFill>
        <p:spPr>
          <a:xfrm>
            <a:off x="1259632" y="323850"/>
            <a:ext cx="7324725" cy="6210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96336" y="620688"/>
            <a:ext cx="1758672" cy="1688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81678" y="476672"/>
            <a:ext cx="1758672" cy="16883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0473" t="24979" r="50381" b="8415"/>
          <a:stretch/>
        </p:blipFill>
        <p:spPr>
          <a:xfrm>
            <a:off x="1043608" y="332656"/>
            <a:ext cx="647379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81528" y="354374"/>
            <a:ext cx="1758672" cy="1688325"/>
          </a:xfrm>
          <a:prstGeom prst="rect">
            <a:avLst/>
          </a:prstGeom>
        </p:spPr>
      </p:pic>
      <p:pic>
        <p:nvPicPr>
          <p:cNvPr id="4098" name="Picture 2" descr="C:\Users\анна\Desktop\Рисунок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73224"/>
            <a:ext cx="6858000" cy="1103313"/>
          </a:xfrm>
          <a:prstGeom prst="rect">
            <a:avLst/>
          </a:prstGeom>
          <a:noFill/>
        </p:spPr>
      </p:pic>
      <p:pic>
        <p:nvPicPr>
          <p:cNvPr id="4099" name="Picture 3" descr="C:\Users\анна\Desktop\Рисунок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249760"/>
            <a:ext cx="848518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6427" t="10131" b="10867"/>
          <a:stretch>
            <a:fillRect/>
          </a:stretch>
        </p:blipFill>
        <p:spPr>
          <a:xfrm>
            <a:off x="0" y="0"/>
            <a:ext cx="10322607" cy="6858000"/>
          </a:xfrm>
          <a:prstGeom prst="rect">
            <a:avLst/>
          </a:prstGeom>
        </p:spPr>
      </p:pic>
      <p:pic>
        <p:nvPicPr>
          <p:cNvPr id="9" name="Рисунок 8" descr="E:\для фильма 4 б\IMG_20230130_0947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для фильма 4 б\IMG_20230130_105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8640"/>
            <a:ext cx="885698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для фильма 4 б\IMG_20230130_1142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88640"/>
            <a:ext cx="90730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25</cp:revision>
  <dcterms:created xsi:type="dcterms:W3CDTF">2023-02-01T16:10:51Z</dcterms:created>
  <dcterms:modified xsi:type="dcterms:W3CDTF">2024-02-07T09:26:00Z</dcterms:modified>
</cp:coreProperties>
</file>