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sldIdLst>
    <p:sldId id="280" r:id="rId2"/>
    <p:sldId id="281" r:id="rId3"/>
    <p:sldId id="257" r:id="rId4"/>
    <p:sldId id="271" r:id="rId5"/>
    <p:sldId id="272" r:id="rId6"/>
    <p:sldId id="308" r:id="rId7"/>
    <p:sldId id="309" r:id="rId8"/>
    <p:sldId id="310" r:id="rId9"/>
    <p:sldId id="311" r:id="rId10"/>
    <p:sldId id="258" r:id="rId11"/>
    <p:sldId id="259" r:id="rId12"/>
    <p:sldId id="261" r:id="rId13"/>
    <p:sldId id="263" r:id="rId14"/>
    <p:sldId id="313" r:id="rId15"/>
    <p:sldId id="268" r:id="rId16"/>
    <p:sldId id="301" r:id="rId17"/>
    <p:sldId id="278" r:id="rId18"/>
    <p:sldId id="307" r:id="rId19"/>
    <p:sldId id="277" r:id="rId20"/>
    <p:sldId id="264" r:id="rId21"/>
    <p:sldId id="286" r:id="rId22"/>
    <p:sldId id="282" r:id="rId23"/>
    <p:sldId id="283" r:id="rId24"/>
    <p:sldId id="292" r:id="rId25"/>
    <p:sldId id="27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39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789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6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6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6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41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2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72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23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2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00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D8E0D-25AE-4901-86AE-1184CF2B2F6F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B7F0-EB5F-4D1C-BCBF-587A8D3B6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9" y="257452"/>
            <a:ext cx="8152659" cy="61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9514" y="4120611"/>
            <a:ext cx="8723790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7026520446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13730" r="4149" b="33854"/>
          <a:stretch/>
        </p:blipFill>
        <p:spPr bwMode="auto">
          <a:xfrm>
            <a:off x="1604513" y="2009954"/>
            <a:ext cx="8022565" cy="4183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592" y="9316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9404" y="543464"/>
            <a:ext cx="74445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облако слов записываются опорные слова, «слова –ключики»,             которые потом помогут детям пересказать текст.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С опорой на эти слова детям будет легко подготовиться к пересказу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5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7026520446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23931" b="25548"/>
          <a:stretch/>
        </p:blipFill>
        <p:spPr bwMode="auto">
          <a:xfrm>
            <a:off x="1285336" y="2182483"/>
            <a:ext cx="7453222" cy="3975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6551" y="767751"/>
            <a:ext cx="3914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Приём «Маятник»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111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1999" cy="68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70265503963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22637" r="3895" b="34878"/>
          <a:stretch/>
        </p:blipFill>
        <p:spPr bwMode="auto">
          <a:xfrm>
            <a:off x="2049221" y="699548"/>
            <a:ext cx="7819397" cy="5157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1242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1"/>
            <a:ext cx="12192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7026550396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4260" r="8207" b="35303"/>
          <a:stretch/>
        </p:blipFill>
        <p:spPr bwMode="auto">
          <a:xfrm>
            <a:off x="1470893" y="1130059"/>
            <a:ext cx="7992284" cy="4597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74189" y="94891"/>
            <a:ext cx="490842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 «Фаэтон»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7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28689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ownloads\17026520446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0423" r="7422" b="37710"/>
          <a:stretch/>
        </p:blipFill>
        <p:spPr bwMode="auto">
          <a:xfrm>
            <a:off x="1984075" y="957531"/>
            <a:ext cx="8635041" cy="4770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0954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385"/>
            <a:ext cx="12192000" cy="691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9197">
            <a:off x="501734" y="2658758"/>
            <a:ext cx="5299969" cy="349555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 rot="1369529">
            <a:off x="6025324" y="3266402"/>
            <a:ext cx="5158070" cy="321192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854512" y="0"/>
            <a:ext cx="3890017" cy="2520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600" y="-60385"/>
            <a:ext cx="4749102" cy="28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1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576" y="1585401"/>
            <a:ext cx="7121651" cy="41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7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2611">
            <a:off x="632994" y="898362"/>
            <a:ext cx="4948295" cy="305684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6047">
            <a:off x="6040247" y="982890"/>
            <a:ext cx="5772411" cy="3132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07" y="3572664"/>
            <a:ext cx="4734927" cy="266339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4093422"/>
            <a:ext cx="3924523" cy="22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7463">
            <a:off x="468798" y="862642"/>
            <a:ext cx="4989837" cy="282569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9762" t="2144" r="4274" b="5650"/>
          <a:stretch/>
        </p:blipFill>
        <p:spPr>
          <a:xfrm rot="16200000">
            <a:off x="8425581" y="-614903"/>
            <a:ext cx="2587925" cy="435256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1205631" y="3644384"/>
            <a:ext cx="4829175" cy="25908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4167" t="5797" r="2544" b="2029"/>
          <a:stretch/>
        </p:blipFill>
        <p:spPr bwMode="auto">
          <a:xfrm>
            <a:off x="6223018" y="3206234"/>
            <a:ext cx="5542915" cy="302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39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70264304428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b="21734"/>
          <a:stretch/>
        </p:blipFill>
        <p:spPr bwMode="auto">
          <a:xfrm>
            <a:off x="2147978" y="1121434"/>
            <a:ext cx="7599871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7977" y="448574"/>
            <a:ext cx="5357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</a:rPr>
              <a:t>Вас приветствует!!!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1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87925" y="1104181"/>
            <a:ext cx="6556075" cy="1614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«Приёмы формирования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читательской грамотности»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1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70260534244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7"/>
          <a:stretch/>
        </p:blipFill>
        <p:spPr bwMode="auto">
          <a:xfrm rot="19975535">
            <a:off x="1969159" y="894668"/>
            <a:ext cx="3181350" cy="353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\Downloads\17026430908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1" b="11501"/>
          <a:stretch/>
        </p:blipFill>
        <p:spPr bwMode="auto">
          <a:xfrm rot="5878002">
            <a:off x="6296684" y="633112"/>
            <a:ext cx="3627076" cy="3292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6549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2898475" y="466725"/>
            <a:ext cx="5650302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2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7026068847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3" b="5236"/>
          <a:stretch/>
        </p:blipFill>
        <p:spPr bwMode="auto">
          <a:xfrm>
            <a:off x="319448" y="448574"/>
            <a:ext cx="3346780" cy="4459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DMIN\Downloads\17026430908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1946" r="22784" b="27298"/>
          <a:stretch/>
        </p:blipFill>
        <p:spPr bwMode="auto">
          <a:xfrm rot="5400000">
            <a:off x="3372970" y="879849"/>
            <a:ext cx="4606508" cy="3450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DMIN\Downloads\1702643090799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2026" r="14589" b="15725"/>
          <a:stretch/>
        </p:blipFill>
        <p:spPr bwMode="auto">
          <a:xfrm rot="6309464">
            <a:off x="7003389" y="1562620"/>
            <a:ext cx="5267325" cy="3867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574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12191999" cy="676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20243241">
            <a:off x="1722857" y="1355425"/>
            <a:ext cx="3190875" cy="11811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 rot="21189943">
            <a:off x="6131188" y="3708823"/>
            <a:ext cx="3190875" cy="11811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 rot="1991383">
            <a:off x="7354110" y="1588814"/>
            <a:ext cx="3228975" cy="100965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 rot="20614619">
            <a:off x="1480417" y="3799307"/>
            <a:ext cx="3209925" cy="100012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3905339" y="2064573"/>
            <a:ext cx="3190875" cy="12573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/>
          <a:stretch>
            <a:fillRect/>
          </a:stretch>
        </p:blipFill>
        <p:spPr>
          <a:xfrm>
            <a:off x="8200395" y="2936626"/>
            <a:ext cx="32099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702645618051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9504">
            <a:off x="899299" y="973961"/>
            <a:ext cx="2641474" cy="329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\Downloads\17026461237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b="22699"/>
          <a:stretch/>
        </p:blipFill>
        <p:spPr bwMode="auto">
          <a:xfrm>
            <a:off x="8498188" y="845389"/>
            <a:ext cx="2940440" cy="3060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ADMIN\Downloads\1702645076386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t="38068" b="12523"/>
          <a:stretch/>
        </p:blipFill>
        <p:spPr bwMode="auto">
          <a:xfrm>
            <a:off x="3955493" y="3039984"/>
            <a:ext cx="4712335" cy="3602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ADMIN\Downloads\1702645097060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64" y="301923"/>
            <a:ext cx="3979815" cy="2613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50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2027208" y="733244"/>
            <a:ext cx="7832783" cy="521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71931" y="612475"/>
            <a:ext cx="8497019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571500" indent="-5715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понимать и использовать тексты; </a:t>
            </a:r>
          </a:p>
          <a:p>
            <a:pPr marL="571500" indent="-5715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размышлять о них и заниматься чтением для того, чтобы достигать своих целей; </a:t>
            </a:r>
          </a:p>
          <a:p>
            <a:pPr marL="571500" indent="-5715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свои знания и возможности; </a:t>
            </a:r>
          </a:p>
          <a:p>
            <a:pPr marL="571500" indent="-5715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участвовать в социальной жизни.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3505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2862" y="872315"/>
            <a:ext cx="11683014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32317" y="483079"/>
            <a:ext cx="7211683" cy="431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Основой читательской грамотности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сформированность читательских умений.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ним относятся: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нахождение информации, заданной в явном виде;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формулирование выводов;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интерпретация и обобщение информации;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анализ и оценка содержания, языковых особенностей и структуры текста.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557213" y="537759"/>
            <a:ext cx="5162101" cy="479336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5996884" y="537758"/>
            <a:ext cx="5605643" cy="4793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1275" y="5693434"/>
            <a:ext cx="92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№1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04981" y="5572664"/>
            <a:ext cx="100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№2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12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62642" y="274785"/>
            <a:ext cx="4786043" cy="526337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83523" y="274785"/>
            <a:ext cx="4944552" cy="5263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4679" y="5883215"/>
            <a:ext cx="100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№3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30860" y="6021238"/>
            <a:ext cx="94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№4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195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25374" y="271461"/>
            <a:ext cx="4512785" cy="504663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6282453" y="234305"/>
            <a:ext cx="4871499" cy="5144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6989" y="5607170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№5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89653" y="5607170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№6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106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4530" y="553349"/>
            <a:ext cx="2364715" cy="27936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3209565" y="579588"/>
            <a:ext cx="2308464" cy="276746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753819" y="594308"/>
            <a:ext cx="2501661" cy="273802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8519665" y="609028"/>
            <a:ext cx="2418630" cy="26690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4619" y="3614468"/>
            <a:ext cx="2199736" cy="586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3381556" y="3614468"/>
            <a:ext cx="2136474" cy="58659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978106" y="3614468"/>
            <a:ext cx="2156603" cy="58659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52294" y="3597214"/>
            <a:ext cx="2182483" cy="60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02589" y="4813540"/>
            <a:ext cx="2795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1)Запиши название сказки</a:t>
            </a:r>
          </a:p>
          <a:p>
            <a:r>
              <a:rPr lang="ru-RU" dirty="0" smtClean="0"/>
              <a:t>2)Назови героев сказки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4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11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37426" y="715992"/>
            <a:ext cx="7308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Технология визуальных опор работы с текстом</a:t>
            </a:r>
          </a:p>
          <a:p>
            <a:pPr algn="ctr"/>
            <a:r>
              <a:rPr lang="ru-RU" sz="2800" dirty="0" smtClean="0"/>
              <a:t>«Текстографика»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38688" y="2009955"/>
            <a:ext cx="957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Визуальные опоры работы с текстом - это инструмент формирования читательской грамотности: «</a:t>
            </a:r>
            <a:r>
              <a:rPr lang="ru-RU" sz="3200" dirty="0" smtClean="0"/>
              <a:t>умение </a:t>
            </a:r>
            <a:r>
              <a:rPr lang="ru-RU" sz="3200" dirty="0"/>
              <a:t>думать до чтения, во время чтения и после чтения».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13959" t="58256" r="12937" b="25312"/>
          <a:stretch/>
        </p:blipFill>
        <p:spPr>
          <a:xfrm>
            <a:off x="2070340" y="4218318"/>
            <a:ext cx="6573328" cy="19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183</Words>
  <Application>Microsoft Office PowerPoint</Application>
  <PresentationFormat>Произвольный</PresentationFormat>
  <Paragraphs>33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65</cp:revision>
  <dcterms:created xsi:type="dcterms:W3CDTF">2023-01-22T16:03:32Z</dcterms:created>
  <dcterms:modified xsi:type="dcterms:W3CDTF">2023-12-18T03:31:46Z</dcterms:modified>
</cp:coreProperties>
</file>