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g" ContentType="image/jp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8.xml" ContentType="application/vnd.openxmlformats-officedocument.themeOverr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9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75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2" r:id="rId18"/>
    <p:sldId id="271" r:id="rId19"/>
    <p:sldId id="276" r:id="rId20"/>
    <p:sldId id="277" r:id="rId21"/>
    <p:sldId id="278" r:id="rId22"/>
    <p:sldId id="279" r:id="rId23"/>
    <p:sldId id="280" r:id="rId24"/>
    <p:sldId id="281" r:id="rId25"/>
    <p:sldId id="283" r:id="rId26"/>
    <p:sldId id="273" r:id="rId27"/>
  </p:sldIdLst>
  <p:sldSz cx="12192000" cy="6858000"/>
  <p:notesSz cx="12192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725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 b="1">
                <a:solidFill>
                  <a:srgbClr val="002060"/>
                </a:solidFill>
              </a:rPr>
              <a:t>Тасеевский район </a:t>
            </a:r>
          </a:p>
          <a:p>
            <a:pPr>
              <a:defRPr/>
            </a:pPr>
            <a:r>
              <a:rPr lang="ru-RU" sz="1600" b="1">
                <a:solidFill>
                  <a:srgbClr val="002060"/>
                </a:solidFill>
              </a:rPr>
              <a:t>Магистральное направление </a:t>
            </a:r>
            <a:r>
              <a:rPr lang="ru-RU" sz="1600" b="1">
                <a:solidFill>
                  <a:srgbClr val="FF0000"/>
                </a:solidFill>
              </a:rPr>
              <a:t>«Знание»</a:t>
            </a:r>
          </a:p>
        </c:rich>
      </c:tx>
      <c:layout>
        <c:manualLayout>
          <c:xMode val="edge"/>
          <c:yMode val="edge"/>
          <c:x val="0.2532173694409694"/>
          <c:y val="3.835425383542538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32635815679086927"/>
          <c:y val="0.28775170924408372"/>
          <c:w val="0.37762612248241401"/>
          <c:h val="0.59143480282887251"/>
        </c:manualLayout>
      </c:layout>
      <c:radarChart>
        <c:radarStyle val="marker"/>
        <c:varyColors val="0"/>
        <c:ser>
          <c:idx val="0"/>
          <c:order val="0"/>
          <c:tx>
            <c:strRef>
              <c:f>Знание!$C$2</c:f>
              <c:strCache>
                <c:ptCount val="1"/>
                <c:pt idx="0">
                  <c:v> Итоговый балл по Магистральное направление «Знание»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Знание!$B$3:$B$8</c:f>
              <c:strCache>
                <c:ptCount val="6"/>
                <c:pt idx="0">
                  <c:v>МБОУ ТАСЕЕВСКАЯ СОШ № 1</c:v>
                </c:pt>
                <c:pt idx="1">
                  <c:v>МБОУ ТАСЕЕВСКАЯ СОШ № 2</c:v>
                </c:pt>
                <c:pt idx="2">
                  <c:v>МБОУ СИВОХИНСКАЯ СОШ № 5</c:v>
                </c:pt>
                <c:pt idx="3">
                  <c:v>МБОУ ВЕСЕЛОВСКАЯ СОШ № 7</c:v>
                </c:pt>
                <c:pt idx="4">
                  <c:v>МБОУ ФАНАЧЕТСКАЯ СОШ № 9</c:v>
                </c:pt>
                <c:pt idx="5">
                  <c:v>МБОУ СУХОВСКАЯ СОШ № 3</c:v>
                </c:pt>
              </c:strCache>
            </c:strRef>
          </c:cat>
          <c:val>
            <c:numRef>
              <c:f>Знание!$C$3:$C$8</c:f>
              <c:numCache>
                <c:formatCode>General</c:formatCode>
                <c:ptCount val="6"/>
                <c:pt idx="0">
                  <c:v>36</c:v>
                </c:pt>
                <c:pt idx="1">
                  <c:v>35</c:v>
                </c:pt>
                <c:pt idx="2">
                  <c:v>33</c:v>
                </c:pt>
                <c:pt idx="3">
                  <c:v>28</c:v>
                </c:pt>
                <c:pt idx="4">
                  <c:v>27</c:v>
                </c:pt>
                <c:pt idx="5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141-4D5C-87E7-AF95CB6528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40235072"/>
        <c:axId val="1270518512"/>
      </c:radarChart>
      <c:catAx>
        <c:axId val="10402350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70518512"/>
        <c:crosses val="autoZero"/>
        <c:auto val="1"/>
        <c:lblAlgn val="ctr"/>
        <c:lblOffset val="100"/>
        <c:noMultiLvlLbl val="0"/>
      </c:catAx>
      <c:valAx>
        <c:axId val="12705185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402350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>
                <a:solidFill>
                  <a:srgbClr val="002060"/>
                </a:solidFill>
              </a:rPr>
              <a:t>Тасеевский район </a:t>
            </a:r>
          </a:p>
          <a:p>
            <a:pPr>
              <a:defRPr/>
            </a:pPr>
            <a:r>
              <a:rPr lang="ru-RU">
                <a:solidFill>
                  <a:srgbClr val="002060"/>
                </a:solidFill>
              </a:rPr>
              <a:t>Магистральное направление </a:t>
            </a:r>
            <a:r>
              <a:rPr lang="ru-RU">
                <a:solidFill>
                  <a:srgbClr val="FF0000"/>
                </a:solidFill>
              </a:rPr>
              <a:t>«Здоровье»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Здоровье!$C$2</c:f>
              <c:strCache>
                <c:ptCount val="1"/>
                <c:pt idx="0">
                  <c:v>Итоговый балл по  Магистральному направлению «Здоровье»</c:v>
                </c:pt>
              </c:strCache>
            </c:strRef>
          </c:tx>
          <c:spPr>
            <a:solidFill>
              <a:srgbClr val="FFFF99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99FF66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3205-4D09-9216-4ABB93E6A532}"/>
              </c:ext>
            </c:extLst>
          </c:dPt>
          <c:dPt>
            <c:idx val="1"/>
            <c:invertIfNegative val="0"/>
            <c:bubble3D val="0"/>
            <c:spPr>
              <a:solidFill>
                <a:srgbClr val="FFFF99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3205-4D09-9216-4ABB93E6A532}"/>
              </c:ext>
            </c:extLst>
          </c:dPt>
          <c:dPt>
            <c:idx val="2"/>
            <c:invertIfNegative val="0"/>
            <c:bubble3D val="0"/>
            <c:spPr>
              <a:solidFill>
                <a:srgbClr val="FFFF99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3205-4D09-9216-4ABB93E6A532}"/>
              </c:ext>
            </c:extLst>
          </c:dPt>
          <c:dPt>
            <c:idx val="3"/>
            <c:invertIfNegative val="0"/>
            <c:bubble3D val="0"/>
            <c:spPr>
              <a:solidFill>
                <a:srgbClr val="FFFF99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3205-4D09-9216-4ABB93E6A532}"/>
              </c:ext>
            </c:extLst>
          </c:dPt>
          <c:dPt>
            <c:idx val="4"/>
            <c:invertIfNegative val="0"/>
            <c:bubble3D val="0"/>
            <c:spPr>
              <a:solidFill>
                <a:srgbClr val="FFFF99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9-3205-4D09-9216-4ABB93E6A532}"/>
              </c:ext>
            </c:extLst>
          </c:dPt>
          <c:dPt>
            <c:idx val="9"/>
            <c:invertIfNegative val="0"/>
            <c:bubble3D val="0"/>
            <c:spPr>
              <a:solidFill>
                <a:srgbClr val="FFFF99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B-3205-4D09-9216-4ABB93E6A532}"/>
              </c:ext>
            </c:extLst>
          </c:dPt>
          <c:dPt>
            <c:idx val="11"/>
            <c:invertIfNegative val="0"/>
            <c:bubble3D val="0"/>
            <c:spPr>
              <a:solidFill>
                <a:srgbClr val="FFFF99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D-3205-4D09-9216-4ABB93E6A53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Здоровье!$B$3:$B$8</c:f>
              <c:strCache>
                <c:ptCount val="6"/>
                <c:pt idx="0">
                  <c:v>МБОУ ТАСЕЕВСКАЯ СОШ № 1</c:v>
                </c:pt>
                <c:pt idx="1">
                  <c:v>МБОУ СИВОХИНСКАЯ СОШ № 5</c:v>
                </c:pt>
                <c:pt idx="2">
                  <c:v>МБОУ ТАСЕЕВСКАЯ СОШ № 2</c:v>
                </c:pt>
                <c:pt idx="3">
                  <c:v>МБОУ ВЕСЕЛОВСКАЯ СОШ № 7</c:v>
                </c:pt>
                <c:pt idx="4">
                  <c:v>МБОУ СУХОВСКАЯ СОШ № 3</c:v>
                </c:pt>
                <c:pt idx="5">
                  <c:v>МБОУ ФАНАЧЕТСКАЯ СОШ № 9</c:v>
                </c:pt>
              </c:strCache>
            </c:strRef>
          </c:cat>
          <c:val>
            <c:numRef>
              <c:f>Здоровье!$C$3:$C$8</c:f>
              <c:numCache>
                <c:formatCode>General</c:formatCode>
                <c:ptCount val="6"/>
                <c:pt idx="0">
                  <c:v>22</c:v>
                </c:pt>
                <c:pt idx="1">
                  <c:v>19</c:v>
                </c:pt>
                <c:pt idx="2">
                  <c:v>19</c:v>
                </c:pt>
                <c:pt idx="3">
                  <c:v>17</c:v>
                </c:pt>
                <c:pt idx="4">
                  <c:v>17</c:v>
                </c:pt>
                <c:pt idx="5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3205-4D09-9216-4ABB93E6A53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442369168"/>
        <c:axId val="1433431952"/>
        <c:axId val="0"/>
      </c:bar3DChart>
      <c:catAx>
        <c:axId val="1442369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33431952"/>
        <c:crosses val="autoZero"/>
        <c:auto val="1"/>
        <c:lblAlgn val="ctr"/>
        <c:lblOffset val="100"/>
        <c:noMultiLvlLbl val="0"/>
      </c:catAx>
      <c:valAx>
        <c:axId val="143343195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4423691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 b="1">
                <a:solidFill>
                  <a:srgbClr val="002060"/>
                </a:solidFill>
              </a:rPr>
              <a:t>Тасеевский район</a:t>
            </a:r>
          </a:p>
          <a:p>
            <a:pPr>
              <a:defRPr/>
            </a:pPr>
            <a:r>
              <a:rPr lang="ru-RU" sz="1600" b="1">
                <a:solidFill>
                  <a:srgbClr val="002060"/>
                </a:solidFill>
              </a:rPr>
              <a:t>Магистральное направление </a:t>
            </a:r>
            <a:r>
              <a:rPr lang="ru-RU" sz="1600" b="1">
                <a:solidFill>
                  <a:srgbClr val="FF0000"/>
                </a:solidFill>
              </a:rPr>
              <a:t>«Здоровье»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3526012872061205"/>
          <c:y val="0.29472550053645141"/>
          <c:w val="0.31324988133132298"/>
          <c:h val="0.58163928583001201"/>
        </c:manualLayout>
      </c:layout>
      <c:radarChart>
        <c:radarStyle val="marker"/>
        <c:varyColors val="0"/>
        <c:ser>
          <c:idx val="0"/>
          <c:order val="0"/>
          <c:tx>
            <c:strRef>
              <c:f>Здоровье!$C$2</c:f>
              <c:strCache>
                <c:ptCount val="1"/>
                <c:pt idx="0">
                  <c:v>Итоговый балл по  Магистральному направлению «Здоровье»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Здоровье!$B$3:$B$8</c:f>
              <c:strCache>
                <c:ptCount val="6"/>
                <c:pt idx="0">
                  <c:v>МБОУ ТАСЕЕВСКАЯ СОШ № 1</c:v>
                </c:pt>
                <c:pt idx="1">
                  <c:v>МБОУ СИВОХИНСКАЯ СОШ № 5</c:v>
                </c:pt>
                <c:pt idx="2">
                  <c:v>МБОУ ТАСЕЕВСКАЯ СОШ № 2</c:v>
                </c:pt>
                <c:pt idx="3">
                  <c:v>МБОУ ВЕСЕЛОВСКАЯ СОШ № 7</c:v>
                </c:pt>
                <c:pt idx="4">
                  <c:v>МБОУ СУХОВСКАЯ СОШ № 3</c:v>
                </c:pt>
                <c:pt idx="5">
                  <c:v>МБОУ ФАНАЧЕТСКАЯ СОШ № 9</c:v>
                </c:pt>
              </c:strCache>
            </c:strRef>
          </c:cat>
          <c:val>
            <c:numRef>
              <c:f>Здоровье!$C$3:$C$8</c:f>
              <c:numCache>
                <c:formatCode>General</c:formatCode>
                <c:ptCount val="6"/>
                <c:pt idx="0">
                  <c:v>22</c:v>
                </c:pt>
                <c:pt idx="1">
                  <c:v>19</c:v>
                </c:pt>
                <c:pt idx="2">
                  <c:v>19</c:v>
                </c:pt>
                <c:pt idx="3">
                  <c:v>17</c:v>
                </c:pt>
                <c:pt idx="4">
                  <c:v>17</c:v>
                </c:pt>
                <c:pt idx="5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706-4178-96E8-9E354EFE16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40235072"/>
        <c:axId val="1270518512"/>
      </c:radarChart>
      <c:catAx>
        <c:axId val="10402350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70518512"/>
        <c:crosses val="autoZero"/>
        <c:auto val="1"/>
        <c:lblAlgn val="ctr"/>
        <c:lblOffset val="100"/>
        <c:noMultiLvlLbl val="0"/>
      </c:catAx>
      <c:valAx>
        <c:axId val="12705185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402350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>
                <a:solidFill>
                  <a:srgbClr val="002060"/>
                </a:solidFill>
              </a:rPr>
              <a:t>Тасеевский район</a:t>
            </a:r>
          </a:p>
          <a:p>
            <a:pPr>
              <a:defRPr/>
            </a:pPr>
            <a:r>
              <a:rPr lang="ru-RU">
                <a:solidFill>
                  <a:srgbClr val="002060"/>
                </a:solidFill>
              </a:rPr>
              <a:t>Магистральное направление </a:t>
            </a:r>
            <a:r>
              <a:rPr lang="ru-RU">
                <a:solidFill>
                  <a:srgbClr val="FF0000"/>
                </a:solidFill>
              </a:rPr>
              <a:t>«Творчество»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Творчество!$C$2</c:f>
              <c:strCache>
                <c:ptCount val="1"/>
                <c:pt idx="0">
                  <c:v>Итоговый балл по Магистральному направлению «Творчество»</c:v>
                </c:pt>
              </c:strCache>
            </c:strRef>
          </c:tx>
          <c:spPr>
            <a:solidFill>
              <a:srgbClr val="FFFF99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FFFF99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83A2-4E32-8432-6B63361AEB6A}"/>
              </c:ext>
            </c:extLst>
          </c:dPt>
          <c:dPt>
            <c:idx val="1"/>
            <c:invertIfNegative val="0"/>
            <c:bubble3D val="0"/>
            <c:spPr>
              <a:solidFill>
                <a:srgbClr val="FFFF99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83A2-4E32-8432-6B63361AEB6A}"/>
              </c:ext>
            </c:extLst>
          </c:dPt>
          <c:dPt>
            <c:idx val="2"/>
            <c:invertIfNegative val="0"/>
            <c:bubble3D val="0"/>
            <c:spPr>
              <a:solidFill>
                <a:srgbClr val="FFFF99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83A2-4E32-8432-6B63361AEB6A}"/>
              </c:ext>
            </c:extLst>
          </c:dPt>
          <c:dPt>
            <c:idx val="3"/>
            <c:invertIfNegative val="0"/>
            <c:bubble3D val="0"/>
            <c:spPr>
              <a:solidFill>
                <a:srgbClr val="FFFF99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83A2-4E32-8432-6B63361AEB6A}"/>
              </c:ext>
            </c:extLst>
          </c:dPt>
          <c:dPt>
            <c:idx val="4"/>
            <c:invertIfNegative val="0"/>
            <c:bubble3D val="0"/>
            <c:spPr>
              <a:solidFill>
                <a:srgbClr val="FFFF99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9-83A2-4E32-8432-6B63361AEB6A}"/>
              </c:ext>
            </c:extLst>
          </c:dPt>
          <c:dPt>
            <c:idx val="8"/>
            <c:invertIfNegative val="0"/>
            <c:bubble3D val="0"/>
            <c:spPr>
              <a:solidFill>
                <a:srgbClr val="FFFF99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B-83A2-4E32-8432-6B63361AEB6A}"/>
              </c:ext>
            </c:extLst>
          </c:dPt>
          <c:dPt>
            <c:idx val="9"/>
            <c:invertIfNegative val="0"/>
            <c:bubble3D val="0"/>
            <c:spPr>
              <a:solidFill>
                <a:srgbClr val="FFFF99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D-83A2-4E32-8432-6B63361AEB6A}"/>
              </c:ext>
            </c:extLst>
          </c:dPt>
          <c:dPt>
            <c:idx val="10"/>
            <c:invertIfNegative val="0"/>
            <c:bubble3D val="0"/>
            <c:spPr>
              <a:solidFill>
                <a:srgbClr val="FFFF99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F-83A2-4E32-8432-6B63361AEB6A}"/>
              </c:ext>
            </c:extLst>
          </c:dPt>
          <c:dPt>
            <c:idx val="11"/>
            <c:invertIfNegative val="0"/>
            <c:bubble3D val="0"/>
            <c:spPr>
              <a:solidFill>
                <a:srgbClr val="FFFF99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1-83A2-4E32-8432-6B63361AEB6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Творчество!$B$3:$B$8</c:f>
              <c:strCache>
                <c:ptCount val="6"/>
                <c:pt idx="0">
                  <c:v>МБОУ ВЕСЕЛОВСКАЯ СОШ № 7</c:v>
                </c:pt>
                <c:pt idx="1">
                  <c:v>МБОУ ФАНАЧЕТСКАЯ СОШ № 9</c:v>
                </c:pt>
                <c:pt idx="2">
                  <c:v>МБОУ ТАСЕЕВСКАЯ СОШ № 1</c:v>
                </c:pt>
                <c:pt idx="3">
                  <c:v>МБОУ СИВОХИНСКАЯ СОШ № 5</c:v>
                </c:pt>
                <c:pt idx="4">
                  <c:v>МБОУ ТАСЕЕВСКАЯ СОШ № 2</c:v>
                </c:pt>
                <c:pt idx="5">
                  <c:v>МБОУ СУХОВСКАЯ СОШ № 3</c:v>
                </c:pt>
              </c:strCache>
            </c:strRef>
          </c:cat>
          <c:val>
            <c:numRef>
              <c:f>Творчество!$C$3:$C$8</c:f>
              <c:numCache>
                <c:formatCode>General</c:formatCode>
                <c:ptCount val="6"/>
                <c:pt idx="0">
                  <c:v>21</c:v>
                </c:pt>
                <c:pt idx="1">
                  <c:v>21</c:v>
                </c:pt>
                <c:pt idx="2">
                  <c:v>20</c:v>
                </c:pt>
                <c:pt idx="3">
                  <c:v>19</c:v>
                </c:pt>
                <c:pt idx="4">
                  <c:v>19</c:v>
                </c:pt>
                <c:pt idx="5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83A2-4E32-8432-6B63361AEB6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442369168"/>
        <c:axId val="1433431952"/>
        <c:axId val="0"/>
      </c:bar3DChart>
      <c:catAx>
        <c:axId val="1442369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33431952"/>
        <c:crosses val="autoZero"/>
        <c:auto val="1"/>
        <c:lblAlgn val="ctr"/>
        <c:lblOffset val="100"/>
        <c:noMultiLvlLbl val="0"/>
      </c:catAx>
      <c:valAx>
        <c:axId val="143343195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4423691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 b="1">
                <a:solidFill>
                  <a:srgbClr val="002060"/>
                </a:solidFill>
              </a:rPr>
              <a:t>Тасеевский район</a:t>
            </a:r>
          </a:p>
          <a:p>
            <a:pPr>
              <a:defRPr/>
            </a:pPr>
            <a:r>
              <a:rPr lang="ru-RU" sz="1600" b="1">
                <a:solidFill>
                  <a:srgbClr val="002060"/>
                </a:solidFill>
              </a:rPr>
              <a:t>Магистральное направление </a:t>
            </a:r>
            <a:r>
              <a:rPr lang="ru-RU" sz="1600" b="1">
                <a:solidFill>
                  <a:srgbClr val="FF0000"/>
                </a:solidFill>
              </a:rPr>
              <a:t>«Творчество»</a:t>
            </a:r>
          </a:p>
        </c:rich>
      </c:tx>
      <c:layout>
        <c:manualLayout>
          <c:xMode val="edge"/>
          <c:yMode val="edge"/>
          <c:x val="0.19261501989670646"/>
          <c:y val="6.547611257734058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36024231648463295"/>
          <c:y val="0.34773194901883808"/>
          <c:w val="0.27073287613241892"/>
          <c:h val="0.5812132382344174"/>
        </c:manualLayout>
      </c:layout>
      <c:radarChart>
        <c:radarStyle val="marker"/>
        <c:varyColors val="0"/>
        <c:ser>
          <c:idx val="0"/>
          <c:order val="0"/>
          <c:tx>
            <c:strRef>
              <c:f>Творчество!$C$2</c:f>
              <c:strCache>
                <c:ptCount val="1"/>
                <c:pt idx="0">
                  <c:v>Итоговый балл по Магистральному направлению «Творчество»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Творчество!$B$3:$B$8</c:f>
              <c:strCache>
                <c:ptCount val="6"/>
                <c:pt idx="0">
                  <c:v>МБОУ ВЕСЕЛОВСКАЯ СОШ № 7</c:v>
                </c:pt>
                <c:pt idx="1">
                  <c:v>МБОУ ФАНАЧЕТСКАЯ СОШ № 9</c:v>
                </c:pt>
                <c:pt idx="2">
                  <c:v>МБОУ ТАСЕЕВСКАЯ СОШ № 1</c:v>
                </c:pt>
                <c:pt idx="3">
                  <c:v>МБОУ СИВОХИНСКАЯ СОШ № 5</c:v>
                </c:pt>
                <c:pt idx="4">
                  <c:v>МБОУ ТАСЕЕВСКАЯ СОШ № 2</c:v>
                </c:pt>
                <c:pt idx="5">
                  <c:v>МБОУ СУХОВСКАЯ СОШ № 3</c:v>
                </c:pt>
              </c:strCache>
            </c:strRef>
          </c:cat>
          <c:val>
            <c:numRef>
              <c:f>Творчество!$C$3:$C$8</c:f>
              <c:numCache>
                <c:formatCode>General</c:formatCode>
                <c:ptCount val="6"/>
                <c:pt idx="0">
                  <c:v>21</c:v>
                </c:pt>
                <c:pt idx="1">
                  <c:v>21</c:v>
                </c:pt>
                <c:pt idx="2">
                  <c:v>20</c:v>
                </c:pt>
                <c:pt idx="3">
                  <c:v>19</c:v>
                </c:pt>
                <c:pt idx="4">
                  <c:v>19</c:v>
                </c:pt>
                <c:pt idx="5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02-469E-9DAE-0F4C3F330E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40235072"/>
        <c:axId val="1270518512"/>
      </c:radarChart>
      <c:catAx>
        <c:axId val="10402350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70518512"/>
        <c:crosses val="autoZero"/>
        <c:auto val="1"/>
        <c:lblAlgn val="ctr"/>
        <c:lblOffset val="100"/>
        <c:noMultiLvlLbl val="0"/>
      </c:catAx>
      <c:valAx>
        <c:axId val="12705185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402350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>
                <a:solidFill>
                  <a:srgbClr val="002060"/>
                </a:solidFill>
              </a:rPr>
              <a:t>Тасеевский район </a:t>
            </a:r>
          </a:p>
          <a:p>
            <a:pPr>
              <a:defRPr/>
            </a:pPr>
            <a:r>
              <a:rPr lang="ru-RU">
                <a:solidFill>
                  <a:srgbClr val="002060"/>
                </a:solidFill>
              </a:rPr>
              <a:t>Магистральное направление </a:t>
            </a:r>
            <a:r>
              <a:rPr lang="ru-RU">
                <a:solidFill>
                  <a:srgbClr val="FF0000"/>
                </a:solidFill>
              </a:rPr>
              <a:t>«Воспитание»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Воспитание!$C$2</c:f>
              <c:strCache>
                <c:ptCount val="1"/>
                <c:pt idx="0">
                  <c:v>Итоговый балл по Магистральному направлению «Воспитание»</c:v>
                </c:pt>
              </c:strCache>
            </c:strRef>
          </c:tx>
          <c:spPr>
            <a:solidFill>
              <a:srgbClr val="FFFF99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FFFF99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ACD7-4035-B70B-3EF1F3507139}"/>
              </c:ext>
            </c:extLst>
          </c:dPt>
          <c:dPt>
            <c:idx val="1"/>
            <c:invertIfNegative val="0"/>
            <c:bubble3D val="0"/>
            <c:spPr>
              <a:solidFill>
                <a:srgbClr val="FFFF99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ACD7-4035-B70B-3EF1F3507139}"/>
              </c:ext>
            </c:extLst>
          </c:dPt>
          <c:dPt>
            <c:idx val="2"/>
            <c:invertIfNegative val="0"/>
            <c:bubble3D val="0"/>
            <c:spPr>
              <a:solidFill>
                <a:srgbClr val="FFFF99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ACD7-4035-B70B-3EF1F3507139}"/>
              </c:ext>
            </c:extLst>
          </c:dPt>
          <c:dPt>
            <c:idx val="3"/>
            <c:invertIfNegative val="0"/>
            <c:bubble3D val="0"/>
            <c:spPr>
              <a:solidFill>
                <a:srgbClr val="FFFF99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ACD7-4035-B70B-3EF1F3507139}"/>
              </c:ext>
            </c:extLst>
          </c:dPt>
          <c:dPt>
            <c:idx val="4"/>
            <c:invertIfNegative val="0"/>
            <c:bubble3D val="0"/>
            <c:spPr>
              <a:solidFill>
                <a:srgbClr val="FFFF99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9-ACD7-4035-B70B-3EF1F3507139}"/>
              </c:ext>
            </c:extLst>
          </c:dPt>
          <c:dPt>
            <c:idx val="5"/>
            <c:invertIfNegative val="0"/>
            <c:bubble3D val="0"/>
            <c:spPr>
              <a:solidFill>
                <a:srgbClr val="CCFFFF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B-ACD7-4035-B70B-3EF1F3507139}"/>
              </c:ext>
            </c:extLst>
          </c:dPt>
          <c:dPt>
            <c:idx val="7"/>
            <c:invertIfNegative val="0"/>
            <c:bubble3D val="0"/>
            <c:spPr>
              <a:solidFill>
                <a:srgbClr val="FFFF99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D-ACD7-4035-B70B-3EF1F3507139}"/>
              </c:ext>
            </c:extLst>
          </c:dPt>
          <c:dPt>
            <c:idx val="8"/>
            <c:invertIfNegative val="0"/>
            <c:bubble3D val="0"/>
            <c:spPr>
              <a:solidFill>
                <a:srgbClr val="FFFF99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F-ACD7-4035-B70B-3EF1F3507139}"/>
              </c:ext>
            </c:extLst>
          </c:dPt>
          <c:dPt>
            <c:idx val="9"/>
            <c:invertIfNegative val="0"/>
            <c:bubble3D val="0"/>
            <c:spPr>
              <a:solidFill>
                <a:srgbClr val="FFFF99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1-ACD7-4035-B70B-3EF1F3507139}"/>
              </c:ext>
            </c:extLst>
          </c:dPt>
          <c:dPt>
            <c:idx val="10"/>
            <c:invertIfNegative val="0"/>
            <c:bubble3D val="0"/>
            <c:spPr>
              <a:solidFill>
                <a:srgbClr val="FFFF99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3-ACD7-4035-B70B-3EF1F3507139}"/>
              </c:ext>
            </c:extLst>
          </c:dPt>
          <c:dPt>
            <c:idx val="11"/>
            <c:invertIfNegative val="0"/>
            <c:bubble3D val="0"/>
            <c:spPr>
              <a:solidFill>
                <a:srgbClr val="FFFF99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5-ACD7-4035-B70B-3EF1F350713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Воспитание!$B$3:$B$8</c:f>
              <c:strCache>
                <c:ptCount val="6"/>
                <c:pt idx="0">
                  <c:v>МБОУ ВЕСЕЛОВСКАЯ СОШ № 7</c:v>
                </c:pt>
                <c:pt idx="1">
                  <c:v>МБОУ ТАСЕЕВСКАЯ СОШ № 2</c:v>
                </c:pt>
                <c:pt idx="2">
                  <c:v>МБОУ СУХОВСКАЯ СОШ № 3</c:v>
                </c:pt>
                <c:pt idx="3">
                  <c:v>МБОУ СИВОХИНСКАЯ СОШ № 5</c:v>
                </c:pt>
                <c:pt idx="4">
                  <c:v>МБОУ ТАСЕЕВСКАЯ СОШ № 1</c:v>
                </c:pt>
                <c:pt idx="5">
                  <c:v>МБОУ ФАНАЧЕТСКАЯ СОШ № 9</c:v>
                </c:pt>
              </c:strCache>
            </c:strRef>
          </c:cat>
          <c:val>
            <c:numRef>
              <c:f>Воспитание!$C$3:$C$8</c:f>
              <c:numCache>
                <c:formatCode>General</c:formatCode>
                <c:ptCount val="6"/>
                <c:pt idx="0">
                  <c:v>18</c:v>
                </c:pt>
                <c:pt idx="1">
                  <c:v>18</c:v>
                </c:pt>
                <c:pt idx="2">
                  <c:v>18</c:v>
                </c:pt>
                <c:pt idx="3">
                  <c:v>17</c:v>
                </c:pt>
                <c:pt idx="4">
                  <c:v>17</c:v>
                </c:pt>
                <c:pt idx="5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ACD7-4035-B70B-3EF1F350713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442369168"/>
        <c:axId val="1433431952"/>
        <c:axId val="0"/>
      </c:bar3DChart>
      <c:catAx>
        <c:axId val="1442369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33431952"/>
        <c:crosses val="autoZero"/>
        <c:auto val="1"/>
        <c:lblAlgn val="ctr"/>
        <c:lblOffset val="100"/>
        <c:noMultiLvlLbl val="0"/>
      </c:catAx>
      <c:valAx>
        <c:axId val="143343195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4423691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 b="1">
                <a:solidFill>
                  <a:srgbClr val="002060"/>
                </a:solidFill>
              </a:rPr>
              <a:t>Тасеевский район</a:t>
            </a:r>
          </a:p>
          <a:p>
            <a:pPr>
              <a:defRPr/>
            </a:pPr>
            <a:r>
              <a:rPr lang="ru-RU" sz="1600" b="1">
                <a:solidFill>
                  <a:srgbClr val="002060"/>
                </a:solidFill>
              </a:rPr>
              <a:t>Магистральное направление </a:t>
            </a:r>
            <a:r>
              <a:rPr lang="ru-RU" sz="1600" b="1">
                <a:solidFill>
                  <a:srgbClr val="FF0000"/>
                </a:solidFill>
              </a:rPr>
              <a:t>«Воспитание»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33148733646145895"/>
          <c:y val="0.29776256150732699"/>
          <c:w val="0.33974162756509652"/>
          <c:h val="0.54553994405730077"/>
        </c:manualLayout>
      </c:layout>
      <c:radarChart>
        <c:radarStyle val="marker"/>
        <c:varyColors val="0"/>
        <c:ser>
          <c:idx val="0"/>
          <c:order val="0"/>
          <c:tx>
            <c:strRef>
              <c:f>Воспитание!$C$2</c:f>
              <c:strCache>
                <c:ptCount val="1"/>
                <c:pt idx="0">
                  <c:v>Итоговый балл по Магистральному направлению «Воспитание»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Воспитание!$B$3:$B$8</c:f>
              <c:strCache>
                <c:ptCount val="6"/>
                <c:pt idx="0">
                  <c:v>МБОУ ВЕСЕЛОВСКАЯ СОШ № 7</c:v>
                </c:pt>
                <c:pt idx="1">
                  <c:v>МБОУ ТАСЕЕВСКАЯ СОШ № 2</c:v>
                </c:pt>
                <c:pt idx="2">
                  <c:v>МБОУ СУХОВСКАЯ СОШ № 3</c:v>
                </c:pt>
                <c:pt idx="3">
                  <c:v>МБОУ СИВОХИНСКАЯ СОШ № 5</c:v>
                </c:pt>
                <c:pt idx="4">
                  <c:v>МБОУ ТАСЕЕВСКАЯ СОШ № 1</c:v>
                </c:pt>
                <c:pt idx="5">
                  <c:v>МБОУ ФАНАЧЕТСКАЯ СОШ № 9</c:v>
                </c:pt>
              </c:strCache>
            </c:strRef>
          </c:cat>
          <c:val>
            <c:numRef>
              <c:f>Воспитание!$C$3:$C$8</c:f>
              <c:numCache>
                <c:formatCode>General</c:formatCode>
                <c:ptCount val="6"/>
                <c:pt idx="0">
                  <c:v>18</c:v>
                </c:pt>
                <c:pt idx="1">
                  <c:v>18</c:v>
                </c:pt>
                <c:pt idx="2">
                  <c:v>18</c:v>
                </c:pt>
                <c:pt idx="3">
                  <c:v>17</c:v>
                </c:pt>
                <c:pt idx="4">
                  <c:v>17</c:v>
                </c:pt>
                <c:pt idx="5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934-46A7-82F5-E1DA995769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40235072"/>
        <c:axId val="1270518512"/>
      </c:radarChart>
      <c:catAx>
        <c:axId val="10402350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70518512"/>
        <c:crosses val="autoZero"/>
        <c:auto val="1"/>
        <c:lblAlgn val="ctr"/>
        <c:lblOffset val="100"/>
        <c:noMultiLvlLbl val="0"/>
      </c:catAx>
      <c:valAx>
        <c:axId val="12705185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402350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>
                <a:solidFill>
                  <a:srgbClr val="002060"/>
                </a:solidFill>
              </a:rPr>
              <a:t>Тасеевский район</a:t>
            </a:r>
          </a:p>
          <a:p>
            <a:pPr>
              <a:defRPr/>
            </a:pPr>
            <a:r>
              <a:rPr lang="ru-RU">
                <a:solidFill>
                  <a:srgbClr val="002060"/>
                </a:solidFill>
              </a:rPr>
              <a:t>Магистральное направление </a:t>
            </a:r>
            <a:r>
              <a:rPr lang="ru-RU">
                <a:solidFill>
                  <a:srgbClr val="FF0000"/>
                </a:solidFill>
              </a:rPr>
              <a:t>«Профориентация»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Профорентация!$C$2</c:f>
              <c:strCache>
                <c:ptCount val="1"/>
                <c:pt idx="0">
                  <c:v>Итоговый балл по Магистральному направлению «Профориентация»</c:v>
                </c:pt>
              </c:strCache>
            </c:strRef>
          </c:tx>
          <c:spPr>
            <a:solidFill>
              <a:srgbClr val="FFFF99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99FF66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D375-434F-87D6-41C8ED6834C8}"/>
              </c:ext>
            </c:extLst>
          </c:dPt>
          <c:dPt>
            <c:idx val="1"/>
            <c:invertIfNegative val="0"/>
            <c:bubble3D val="0"/>
            <c:spPr>
              <a:solidFill>
                <a:srgbClr val="99FF66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D375-434F-87D6-41C8ED6834C8}"/>
              </c:ext>
            </c:extLst>
          </c:dPt>
          <c:dPt>
            <c:idx val="2"/>
            <c:invertIfNegative val="0"/>
            <c:bubble3D val="0"/>
            <c:spPr>
              <a:solidFill>
                <a:srgbClr val="FFFF99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D375-434F-87D6-41C8ED6834C8}"/>
              </c:ext>
            </c:extLst>
          </c:dPt>
          <c:dPt>
            <c:idx val="3"/>
            <c:invertIfNegative val="0"/>
            <c:bubble3D val="0"/>
            <c:spPr>
              <a:solidFill>
                <a:srgbClr val="FFFF99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D375-434F-87D6-41C8ED6834C8}"/>
              </c:ext>
            </c:extLst>
          </c:dPt>
          <c:dPt>
            <c:idx val="8"/>
            <c:invertIfNegative val="0"/>
            <c:bubble3D val="0"/>
            <c:spPr>
              <a:solidFill>
                <a:srgbClr val="CCFFFF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9-D375-434F-87D6-41C8ED6834C8}"/>
              </c:ext>
            </c:extLst>
          </c:dPt>
          <c:dPt>
            <c:idx val="9"/>
            <c:invertIfNegative val="0"/>
            <c:bubble3D val="0"/>
            <c:spPr>
              <a:solidFill>
                <a:srgbClr val="CCFFFF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B-D375-434F-87D6-41C8ED6834C8}"/>
              </c:ext>
            </c:extLst>
          </c:dPt>
          <c:dPt>
            <c:idx val="10"/>
            <c:invertIfNegative val="0"/>
            <c:bubble3D val="0"/>
            <c:spPr>
              <a:solidFill>
                <a:srgbClr val="CCFFFF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D-D375-434F-87D6-41C8ED6834C8}"/>
              </c:ext>
            </c:extLst>
          </c:dPt>
          <c:dPt>
            <c:idx val="11"/>
            <c:invertIfNegative val="0"/>
            <c:bubble3D val="0"/>
            <c:spPr>
              <a:solidFill>
                <a:srgbClr val="FFFF99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F-D375-434F-87D6-41C8ED6834C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Профорентация!$B$3:$B$8</c:f>
              <c:strCache>
                <c:ptCount val="6"/>
                <c:pt idx="0">
                  <c:v>МБОУ ВЕСЕЛОВСКАЯ СОШ № 7</c:v>
                </c:pt>
                <c:pt idx="1">
                  <c:v>МБОУ ФАНАЧЕТСКАЯ СОШ № 9</c:v>
                </c:pt>
                <c:pt idx="2">
                  <c:v>МБОУ СИВОХИНСКАЯ СОШ № 5</c:v>
                </c:pt>
                <c:pt idx="3">
                  <c:v>МБОУ ТАСЕЕВСКАЯ СОШ № 2</c:v>
                </c:pt>
                <c:pt idx="4">
                  <c:v>МБОУ ТАСЕЕВСКАЯ СОШ № 1</c:v>
                </c:pt>
                <c:pt idx="5">
                  <c:v>МБОУ СУХОВСКАЯ СОШ № 3</c:v>
                </c:pt>
              </c:strCache>
            </c:strRef>
          </c:cat>
          <c:val>
            <c:numRef>
              <c:f>Профорентация!$C$3:$C$8</c:f>
              <c:numCache>
                <c:formatCode>General</c:formatCode>
                <c:ptCount val="6"/>
                <c:pt idx="0">
                  <c:v>12</c:v>
                </c:pt>
                <c:pt idx="1">
                  <c:v>12</c:v>
                </c:pt>
                <c:pt idx="2">
                  <c:v>10</c:v>
                </c:pt>
                <c:pt idx="3">
                  <c:v>10</c:v>
                </c:pt>
                <c:pt idx="4">
                  <c:v>9</c:v>
                </c:pt>
                <c:pt idx="5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D375-434F-87D6-41C8ED6834C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442369168"/>
        <c:axId val="1433431952"/>
        <c:axId val="0"/>
      </c:bar3DChart>
      <c:catAx>
        <c:axId val="1442369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33431952"/>
        <c:crosses val="autoZero"/>
        <c:auto val="1"/>
        <c:lblAlgn val="ctr"/>
        <c:lblOffset val="100"/>
        <c:noMultiLvlLbl val="0"/>
      </c:catAx>
      <c:valAx>
        <c:axId val="143343195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4423691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 b="1">
                <a:solidFill>
                  <a:srgbClr val="002060"/>
                </a:solidFill>
              </a:rPr>
              <a:t>Тасеевский район </a:t>
            </a:r>
          </a:p>
          <a:p>
            <a:pPr>
              <a:defRPr/>
            </a:pPr>
            <a:r>
              <a:rPr lang="ru-RU" sz="1600" b="1">
                <a:solidFill>
                  <a:srgbClr val="002060"/>
                </a:solidFill>
              </a:rPr>
              <a:t>Магистральное направление </a:t>
            </a:r>
            <a:r>
              <a:rPr lang="ru-RU" sz="1600" b="1">
                <a:solidFill>
                  <a:srgbClr val="FF0000"/>
                </a:solidFill>
              </a:rPr>
              <a:t>«Профореинтация»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35241619215450587"/>
          <c:y val="0.320798834571908"/>
          <c:w val="0.32337435019846328"/>
          <c:h val="0.58540602506653894"/>
        </c:manualLayout>
      </c:layout>
      <c:radarChart>
        <c:radarStyle val="marker"/>
        <c:varyColors val="0"/>
        <c:ser>
          <c:idx val="0"/>
          <c:order val="0"/>
          <c:tx>
            <c:strRef>
              <c:f>Профорентация!$C$2</c:f>
              <c:strCache>
                <c:ptCount val="1"/>
                <c:pt idx="0">
                  <c:v>Итоговый балл по Магистральному направлению «Профориентация»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Профорентация!$B$3:$B$8</c:f>
              <c:strCache>
                <c:ptCount val="6"/>
                <c:pt idx="0">
                  <c:v>МБОУ ВЕСЕЛОВСКАЯ СОШ № 7</c:v>
                </c:pt>
                <c:pt idx="1">
                  <c:v>МБОУ ФАНАЧЕТСКАЯ СОШ № 9</c:v>
                </c:pt>
                <c:pt idx="2">
                  <c:v>МБОУ СИВОХИНСКАЯ СОШ № 5</c:v>
                </c:pt>
                <c:pt idx="3">
                  <c:v>МБОУ ТАСЕЕВСКАЯ СОШ № 2</c:v>
                </c:pt>
                <c:pt idx="4">
                  <c:v>МБОУ ТАСЕЕВСКАЯ СОШ № 1</c:v>
                </c:pt>
                <c:pt idx="5">
                  <c:v>МБОУ СУХОВСКАЯ СОШ № 3</c:v>
                </c:pt>
              </c:strCache>
            </c:strRef>
          </c:cat>
          <c:val>
            <c:numRef>
              <c:f>Профорентация!$C$3:$C$8</c:f>
              <c:numCache>
                <c:formatCode>General</c:formatCode>
                <c:ptCount val="6"/>
                <c:pt idx="0">
                  <c:v>12</c:v>
                </c:pt>
                <c:pt idx="1">
                  <c:v>12</c:v>
                </c:pt>
                <c:pt idx="2">
                  <c:v>10</c:v>
                </c:pt>
                <c:pt idx="3">
                  <c:v>10</c:v>
                </c:pt>
                <c:pt idx="4">
                  <c:v>9</c:v>
                </c:pt>
                <c:pt idx="5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188-47CB-9889-D57DE445E7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40235072"/>
        <c:axId val="1270518512"/>
      </c:radarChart>
      <c:catAx>
        <c:axId val="10402350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70518512"/>
        <c:crosses val="autoZero"/>
        <c:auto val="1"/>
        <c:lblAlgn val="ctr"/>
        <c:lblOffset val="100"/>
        <c:noMultiLvlLbl val="0"/>
      </c:catAx>
      <c:valAx>
        <c:axId val="12705185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402350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4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10/17/2024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10/17/2024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10/17/2024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8" cy="685799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10/17/2024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7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1320" y="294640"/>
            <a:ext cx="10780268" cy="1402587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25780" y="373379"/>
            <a:ext cx="10551160" cy="1173480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292100"/>
            <a:ext cx="2113788" cy="2383028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370840"/>
            <a:ext cx="2009139" cy="1863550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499600" y="0"/>
            <a:ext cx="2692400" cy="1697227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624059" y="0"/>
            <a:ext cx="2567940" cy="154686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10/17/2024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00705" y="65675"/>
            <a:ext cx="5990589" cy="11944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82930" y="1869440"/>
            <a:ext cx="10843260" cy="25730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10/17/2024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8.png"/><Relationship Id="rId7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image" Target="../media/image37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50.png"/><Relationship Id="rId7" Type="http://schemas.openxmlformats.org/officeDocument/2006/relationships/image" Target="../media/image6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jp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png"/><Relationship Id="rId18" Type="http://schemas.openxmlformats.org/officeDocument/2006/relationships/image" Target="../media/image96.jpg"/><Relationship Id="rId3" Type="http://schemas.openxmlformats.org/officeDocument/2006/relationships/image" Target="../media/image81.jpg"/><Relationship Id="rId7" Type="http://schemas.openxmlformats.org/officeDocument/2006/relationships/image" Target="../media/image85.png"/><Relationship Id="rId12" Type="http://schemas.openxmlformats.org/officeDocument/2006/relationships/image" Target="../media/image90.jpg"/><Relationship Id="rId17" Type="http://schemas.openxmlformats.org/officeDocument/2006/relationships/image" Target="../media/image95.png"/><Relationship Id="rId2" Type="http://schemas.openxmlformats.org/officeDocument/2006/relationships/image" Target="../media/image2.jpg"/><Relationship Id="rId16" Type="http://schemas.openxmlformats.org/officeDocument/2006/relationships/image" Target="../media/image94.png"/><Relationship Id="rId20" Type="http://schemas.openxmlformats.org/officeDocument/2006/relationships/image" Target="../media/image9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g"/><Relationship Id="rId11" Type="http://schemas.openxmlformats.org/officeDocument/2006/relationships/image" Target="../media/image89.png"/><Relationship Id="rId5" Type="http://schemas.openxmlformats.org/officeDocument/2006/relationships/image" Target="../media/image83.jpg"/><Relationship Id="rId15" Type="http://schemas.openxmlformats.org/officeDocument/2006/relationships/image" Target="../media/image93.jpg"/><Relationship Id="rId10" Type="http://schemas.openxmlformats.org/officeDocument/2006/relationships/image" Target="../media/image88.png"/><Relationship Id="rId19" Type="http://schemas.openxmlformats.org/officeDocument/2006/relationships/image" Target="../media/image97.png"/><Relationship Id="rId4" Type="http://schemas.openxmlformats.org/officeDocument/2006/relationships/image" Target="../media/image82.png"/><Relationship Id="rId9" Type="http://schemas.openxmlformats.org/officeDocument/2006/relationships/image" Target="../media/image87.jpg"/><Relationship Id="rId14" Type="http://schemas.openxmlformats.org/officeDocument/2006/relationships/image" Target="../media/image9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109.pn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12" Type="http://schemas.openxmlformats.org/officeDocument/2006/relationships/image" Target="../media/image10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11" Type="http://schemas.openxmlformats.org/officeDocument/2006/relationships/image" Target="../media/image107.png"/><Relationship Id="rId5" Type="http://schemas.openxmlformats.org/officeDocument/2006/relationships/image" Target="../media/image101.png"/><Relationship Id="rId10" Type="http://schemas.openxmlformats.org/officeDocument/2006/relationships/image" Target="../media/image106.png"/><Relationship Id="rId4" Type="http://schemas.openxmlformats.org/officeDocument/2006/relationships/image" Target="../media/image100.png"/><Relationship Id="rId9" Type="http://schemas.openxmlformats.org/officeDocument/2006/relationships/image" Target="../media/image105.png"/><Relationship Id="rId14" Type="http://schemas.openxmlformats.org/officeDocument/2006/relationships/image" Target="../media/image1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emf"/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15.emf"/><Relationship Id="rId4" Type="http://schemas.openxmlformats.org/officeDocument/2006/relationships/image" Target="../media/image114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4.png"/><Relationship Id="rId2" Type="http://schemas.openxmlformats.org/officeDocument/2006/relationships/image" Target="../media/image3.jp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3.png"/><Relationship Id="rId5" Type="http://schemas.openxmlformats.org/officeDocument/2006/relationships/image" Target="../media/image6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3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image" Target="../media/image3.jp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21.png"/><Relationship Id="rId5" Type="http://schemas.openxmlformats.org/officeDocument/2006/relationships/image" Target="../media/image6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9.jpg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33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32.png"/><Relationship Id="rId2" Type="http://schemas.openxmlformats.org/officeDocument/2006/relationships/image" Target="../media/image3.jp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31.png"/><Relationship Id="rId5" Type="http://schemas.openxmlformats.org/officeDocument/2006/relationships/image" Target="../media/image6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image" Target="../media/image5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0.png"/><Relationship Id="rId7" Type="http://schemas.openxmlformats.org/officeDocument/2006/relationships/image" Target="../media/image4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40B19A-327F-48D7-8769-37EB4FD774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661993"/>
          </a:xfrm>
        </p:spPr>
        <p:txBody>
          <a:bodyPr/>
          <a:lstStyle/>
          <a:p>
            <a:pPr algn="ctr"/>
            <a:r>
              <a:rPr lang="ru-RU" sz="3600" dirty="0">
                <a:solidFill>
                  <a:srgbClr val="002060"/>
                </a:solidFill>
              </a:rPr>
              <a:t>Новые задачи школьного образования в рамках проекта «Школа министерства просвещения России»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A2C2DCD-100D-4E3A-87A7-24ECB393A903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3619500" y="4191000"/>
            <a:ext cx="4953000" cy="276999"/>
          </a:xfrm>
        </p:spPr>
        <p:txBody>
          <a:bodyPr/>
          <a:lstStyle/>
          <a:p>
            <a:r>
              <a:rPr lang="ru-RU" dirty="0"/>
              <a:t>проектировочный семинар - совещание</a:t>
            </a:r>
          </a:p>
        </p:txBody>
      </p:sp>
    </p:spTree>
    <p:extLst>
      <p:ext uri="{BB962C8B-B14F-4D97-AF65-F5344CB8AC3E}">
        <p14:creationId xmlns:p14="http://schemas.microsoft.com/office/powerpoint/2010/main" val="30962729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444985" y="6433184"/>
            <a:ext cx="13398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85" dirty="0">
                <a:solidFill>
                  <a:srgbClr val="BEBEBE"/>
                </a:solidFill>
                <a:latin typeface="Tahoma"/>
                <a:cs typeface="Tahoma"/>
              </a:rPr>
              <a:t>9</a:t>
            </a:r>
            <a:endParaRPr sz="1400">
              <a:latin typeface="Tahoma"/>
              <a:cs typeface="Tahoma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807173" y="1134110"/>
            <a:ext cx="1412875" cy="1950085"/>
            <a:chOff x="807173" y="1134110"/>
            <a:chExt cx="1412875" cy="195008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07173" y="1671193"/>
              <a:ext cx="1412786" cy="141274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446529" y="1134110"/>
              <a:ext cx="127000" cy="542290"/>
            </a:xfrm>
            <a:custGeom>
              <a:avLst/>
              <a:gdLst/>
              <a:ahLst/>
              <a:cxnLst/>
              <a:rect l="l" t="t" r="r" b="b"/>
              <a:pathLst>
                <a:path w="127000" h="542289">
                  <a:moveTo>
                    <a:pt x="57150" y="120650"/>
                  </a:moveTo>
                  <a:lnTo>
                    <a:pt x="57150" y="541909"/>
                  </a:lnTo>
                  <a:lnTo>
                    <a:pt x="69850" y="541909"/>
                  </a:lnTo>
                  <a:lnTo>
                    <a:pt x="69850" y="127000"/>
                  </a:lnTo>
                  <a:lnTo>
                    <a:pt x="63500" y="127000"/>
                  </a:lnTo>
                  <a:lnTo>
                    <a:pt x="57150" y="120650"/>
                  </a:lnTo>
                  <a:close/>
                </a:path>
                <a:path w="127000" h="542289">
                  <a:moveTo>
                    <a:pt x="69850" y="63500"/>
                  </a:moveTo>
                  <a:lnTo>
                    <a:pt x="57150" y="63500"/>
                  </a:lnTo>
                  <a:lnTo>
                    <a:pt x="57150" y="120650"/>
                  </a:lnTo>
                  <a:lnTo>
                    <a:pt x="63500" y="127000"/>
                  </a:lnTo>
                  <a:lnTo>
                    <a:pt x="69850" y="120650"/>
                  </a:lnTo>
                  <a:lnTo>
                    <a:pt x="69850" y="63500"/>
                  </a:lnTo>
                  <a:close/>
                </a:path>
                <a:path w="127000" h="542289">
                  <a:moveTo>
                    <a:pt x="69850" y="120650"/>
                  </a:moveTo>
                  <a:lnTo>
                    <a:pt x="63500" y="127000"/>
                  </a:lnTo>
                  <a:lnTo>
                    <a:pt x="69850" y="127000"/>
                  </a:lnTo>
                  <a:lnTo>
                    <a:pt x="69850" y="120650"/>
                  </a:lnTo>
                  <a:close/>
                </a:path>
                <a:path w="127000" h="542289">
                  <a:moveTo>
                    <a:pt x="63500" y="0"/>
                  </a:moveTo>
                  <a:lnTo>
                    <a:pt x="0" y="63500"/>
                  </a:lnTo>
                  <a:lnTo>
                    <a:pt x="57150" y="120650"/>
                  </a:lnTo>
                  <a:lnTo>
                    <a:pt x="57150" y="63500"/>
                  </a:lnTo>
                  <a:lnTo>
                    <a:pt x="127000" y="63500"/>
                  </a:lnTo>
                  <a:lnTo>
                    <a:pt x="63500" y="0"/>
                  </a:lnTo>
                  <a:close/>
                </a:path>
                <a:path w="127000" h="542289">
                  <a:moveTo>
                    <a:pt x="127000" y="63500"/>
                  </a:moveTo>
                  <a:lnTo>
                    <a:pt x="69850" y="63500"/>
                  </a:lnTo>
                  <a:lnTo>
                    <a:pt x="69850" y="120650"/>
                  </a:lnTo>
                  <a:lnTo>
                    <a:pt x="127000" y="63500"/>
                  </a:lnTo>
                  <a:close/>
                </a:path>
              </a:pathLst>
            </a:custGeom>
            <a:solidFill>
              <a:srgbClr val="1E31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580707" y="765873"/>
            <a:ext cx="199898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125" dirty="0">
                <a:solidFill>
                  <a:srgbClr val="1E3166"/>
                </a:solidFill>
                <a:latin typeface="Tahoma"/>
                <a:cs typeface="Tahoma"/>
              </a:rPr>
              <a:t>ВОСПИТАНИЕ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528059" y="538098"/>
            <a:ext cx="55289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1800" spc="65" dirty="0">
                <a:solidFill>
                  <a:srgbClr val="1E3166"/>
                </a:solidFill>
              </a:rPr>
              <a:t>Развитие</a:t>
            </a:r>
            <a:r>
              <a:rPr sz="1800" spc="-10" dirty="0">
                <a:solidFill>
                  <a:srgbClr val="1E3166"/>
                </a:solidFill>
              </a:rPr>
              <a:t> </a:t>
            </a:r>
            <a:r>
              <a:rPr sz="1800" spc="45" dirty="0">
                <a:solidFill>
                  <a:srgbClr val="1E3166"/>
                </a:solidFill>
              </a:rPr>
              <a:t>личностных</a:t>
            </a:r>
            <a:r>
              <a:rPr sz="1800" spc="10" dirty="0">
                <a:solidFill>
                  <a:srgbClr val="1E3166"/>
                </a:solidFill>
              </a:rPr>
              <a:t> </a:t>
            </a:r>
            <a:r>
              <a:rPr sz="1800" spc="50" dirty="0">
                <a:solidFill>
                  <a:srgbClr val="1E3166"/>
                </a:solidFill>
              </a:rPr>
              <a:t>качеств</a:t>
            </a:r>
            <a:r>
              <a:rPr sz="1800" spc="5" dirty="0">
                <a:solidFill>
                  <a:srgbClr val="1E3166"/>
                </a:solidFill>
              </a:rPr>
              <a:t> </a:t>
            </a:r>
            <a:r>
              <a:rPr sz="1800" b="0" spc="10" dirty="0">
                <a:solidFill>
                  <a:srgbClr val="000000"/>
                </a:solidFill>
                <a:latin typeface="Verdana"/>
                <a:cs typeface="Verdana"/>
              </a:rPr>
              <a:t>обучающихся</a:t>
            </a:r>
            <a:endParaRPr sz="1800" dirty="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528059" y="1295400"/>
            <a:ext cx="8282941" cy="33185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71195" algn="just">
              <a:lnSpc>
                <a:spcPct val="100000"/>
              </a:lnSpc>
              <a:spcBef>
                <a:spcPts val="100"/>
              </a:spcBef>
            </a:pPr>
            <a:r>
              <a:rPr lang="ru-RU" sz="1800" spc="20" dirty="0">
                <a:latin typeface="Verdana"/>
                <a:cs typeface="Verdana"/>
              </a:rPr>
              <a:t>В</a:t>
            </a:r>
            <a:r>
              <a:rPr sz="1800" spc="-155" dirty="0">
                <a:latin typeface="Verdana"/>
                <a:cs typeface="Verdana"/>
              </a:rPr>
              <a:t> </a:t>
            </a:r>
            <a:r>
              <a:rPr sz="1800" spc="30" dirty="0">
                <a:latin typeface="Verdana"/>
                <a:cs typeface="Verdana"/>
              </a:rPr>
              <a:t>соответствии</a:t>
            </a:r>
            <a:r>
              <a:rPr sz="1800" spc="-185" dirty="0">
                <a:latin typeface="Verdana"/>
                <a:cs typeface="Verdana"/>
              </a:rPr>
              <a:t> </a:t>
            </a:r>
            <a:r>
              <a:rPr sz="1800" spc="50" dirty="0">
                <a:latin typeface="Verdana"/>
                <a:cs typeface="Verdana"/>
              </a:rPr>
              <a:t>с</a:t>
            </a:r>
            <a:r>
              <a:rPr sz="1800" spc="-170" dirty="0">
                <a:latin typeface="Verdana"/>
                <a:cs typeface="Verdana"/>
              </a:rPr>
              <a:t> </a:t>
            </a:r>
            <a:r>
              <a:rPr sz="1800" spc="55" dirty="0">
                <a:latin typeface="Verdana"/>
                <a:cs typeface="Verdana"/>
              </a:rPr>
              <a:t>приоритетами</a:t>
            </a:r>
            <a:r>
              <a:rPr sz="1800" spc="-170" dirty="0">
                <a:latin typeface="Verdana"/>
                <a:cs typeface="Verdana"/>
              </a:rPr>
              <a:t> </a:t>
            </a:r>
            <a:r>
              <a:rPr sz="1800" spc="35" dirty="0">
                <a:latin typeface="Verdana"/>
                <a:cs typeface="Verdana"/>
              </a:rPr>
              <a:t>государственной</a:t>
            </a:r>
            <a:r>
              <a:rPr sz="1800" spc="-195" dirty="0">
                <a:latin typeface="Verdana"/>
                <a:cs typeface="Verdana"/>
              </a:rPr>
              <a:t> </a:t>
            </a:r>
            <a:r>
              <a:rPr sz="1800" spc="40" dirty="0">
                <a:latin typeface="Verdana"/>
                <a:cs typeface="Verdana"/>
              </a:rPr>
              <a:t>политики </a:t>
            </a:r>
            <a:r>
              <a:rPr sz="1800" spc="-625" dirty="0">
                <a:latin typeface="Verdana"/>
                <a:cs typeface="Verdana"/>
              </a:rPr>
              <a:t> </a:t>
            </a:r>
            <a:r>
              <a:rPr sz="1800" spc="20" dirty="0">
                <a:latin typeface="Verdana"/>
                <a:cs typeface="Verdana"/>
              </a:rPr>
              <a:t>в</a:t>
            </a:r>
            <a:r>
              <a:rPr sz="1800" spc="-155" dirty="0">
                <a:latin typeface="Verdana"/>
                <a:cs typeface="Verdana"/>
              </a:rPr>
              <a:t> </a:t>
            </a:r>
            <a:r>
              <a:rPr sz="1800" spc="30" dirty="0">
                <a:latin typeface="Verdana"/>
                <a:cs typeface="Verdana"/>
              </a:rPr>
              <a:t>сфере</a:t>
            </a:r>
            <a:r>
              <a:rPr sz="1800" spc="-180" dirty="0">
                <a:latin typeface="Verdana"/>
                <a:cs typeface="Verdana"/>
              </a:rPr>
              <a:t> </a:t>
            </a:r>
            <a:r>
              <a:rPr sz="1800" spc="35" dirty="0">
                <a:latin typeface="Verdana"/>
                <a:cs typeface="Verdana"/>
              </a:rPr>
              <a:t>воспитания</a:t>
            </a:r>
            <a:r>
              <a:rPr sz="1800" spc="-160" dirty="0">
                <a:latin typeface="Verdana"/>
                <a:cs typeface="Verdana"/>
              </a:rPr>
              <a:t> </a:t>
            </a:r>
            <a:r>
              <a:rPr sz="1800" b="1" spc="40" dirty="0">
                <a:solidFill>
                  <a:srgbClr val="1E3166"/>
                </a:solidFill>
                <a:latin typeface="Tahoma"/>
                <a:cs typeface="Tahoma"/>
              </a:rPr>
              <a:t>на</a:t>
            </a:r>
            <a:r>
              <a:rPr sz="1800" b="1" spc="5" dirty="0">
                <a:solidFill>
                  <a:srgbClr val="1E3166"/>
                </a:solidFill>
                <a:latin typeface="Tahoma"/>
                <a:cs typeface="Tahoma"/>
              </a:rPr>
              <a:t> </a:t>
            </a:r>
            <a:r>
              <a:rPr sz="1800" b="1" spc="70" dirty="0">
                <a:solidFill>
                  <a:srgbClr val="1E3166"/>
                </a:solidFill>
                <a:latin typeface="Tahoma"/>
                <a:cs typeface="Tahoma"/>
              </a:rPr>
              <a:t>основе</a:t>
            </a:r>
            <a:r>
              <a:rPr sz="1800" b="1" spc="-5" dirty="0">
                <a:solidFill>
                  <a:srgbClr val="1E3166"/>
                </a:solidFill>
                <a:latin typeface="Tahoma"/>
                <a:cs typeface="Tahoma"/>
              </a:rPr>
              <a:t> </a:t>
            </a:r>
            <a:r>
              <a:rPr sz="1800" b="1" spc="85" dirty="0">
                <a:solidFill>
                  <a:srgbClr val="1E3166"/>
                </a:solidFill>
                <a:latin typeface="Tahoma"/>
                <a:cs typeface="Tahoma"/>
              </a:rPr>
              <a:t>российских</a:t>
            </a:r>
            <a:r>
              <a:rPr sz="1800" b="1" spc="-25" dirty="0">
                <a:solidFill>
                  <a:srgbClr val="1E3166"/>
                </a:solidFill>
                <a:latin typeface="Tahoma"/>
                <a:cs typeface="Tahoma"/>
              </a:rPr>
              <a:t> </a:t>
            </a:r>
            <a:r>
              <a:rPr sz="1800" b="1" spc="55" dirty="0">
                <a:solidFill>
                  <a:srgbClr val="1E3166"/>
                </a:solidFill>
                <a:latin typeface="Tahoma"/>
                <a:cs typeface="Tahoma"/>
              </a:rPr>
              <a:t>традиционных </a:t>
            </a:r>
            <a:r>
              <a:rPr sz="1800" b="1" spc="-515" dirty="0">
                <a:solidFill>
                  <a:srgbClr val="1E3166"/>
                </a:solidFill>
                <a:latin typeface="Tahoma"/>
                <a:cs typeface="Tahoma"/>
              </a:rPr>
              <a:t> </a:t>
            </a:r>
            <a:r>
              <a:rPr sz="1800" b="1" spc="85" dirty="0">
                <a:solidFill>
                  <a:srgbClr val="1E3166"/>
                </a:solidFill>
                <a:latin typeface="Tahoma"/>
                <a:cs typeface="Tahoma"/>
              </a:rPr>
              <a:t>д</a:t>
            </a:r>
            <a:r>
              <a:rPr sz="1800" b="1" spc="65" dirty="0">
                <a:solidFill>
                  <a:srgbClr val="1E3166"/>
                </a:solidFill>
                <a:latin typeface="Tahoma"/>
                <a:cs typeface="Tahoma"/>
              </a:rPr>
              <a:t>у</a:t>
            </a:r>
            <a:r>
              <a:rPr sz="1800" b="1" spc="-35" dirty="0">
                <a:solidFill>
                  <a:srgbClr val="1E3166"/>
                </a:solidFill>
                <a:latin typeface="Tahoma"/>
                <a:cs typeface="Tahoma"/>
              </a:rPr>
              <a:t>х</a:t>
            </a:r>
            <a:r>
              <a:rPr sz="1800" b="1" spc="55" dirty="0">
                <a:solidFill>
                  <a:srgbClr val="1E3166"/>
                </a:solidFill>
                <a:latin typeface="Tahoma"/>
                <a:cs typeface="Tahoma"/>
              </a:rPr>
              <a:t>ов</a:t>
            </a:r>
            <a:r>
              <a:rPr sz="1800" b="1" spc="45" dirty="0">
                <a:solidFill>
                  <a:srgbClr val="1E3166"/>
                </a:solidFill>
                <a:latin typeface="Tahoma"/>
                <a:cs typeface="Tahoma"/>
              </a:rPr>
              <a:t>н</a:t>
            </a:r>
            <a:r>
              <a:rPr sz="1800" b="1" spc="70" dirty="0">
                <a:solidFill>
                  <a:srgbClr val="1E3166"/>
                </a:solidFill>
                <a:latin typeface="Tahoma"/>
                <a:cs typeface="Tahoma"/>
              </a:rPr>
              <a:t>о</a:t>
            </a:r>
            <a:r>
              <a:rPr sz="1800" b="1" spc="-85" dirty="0">
                <a:solidFill>
                  <a:srgbClr val="1E3166"/>
                </a:solidFill>
                <a:latin typeface="Tahoma"/>
                <a:cs typeface="Tahoma"/>
              </a:rPr>
              <a:t>-</a:t>
            </a:r>
            <a:r>
              <a:rPr sz="1800" b="1" spc="70" dirty="0">
                <a:solidFill>
                  <a:srgbClr val="1E3166"/>
                </a:solidFill>
                <a:latin typeface="Tahoma"/>
                <a:cs typeface="Tahoma"/>
              </a:rPr>
              <a:t>н</a:t>
            </a:r>
            <a:r>
              <a:rPr sz="1800" b="1" spc="105" dirty="0">
                <a:solidFill>
                  <a:srgbClr val="1E3166"/>
                </a:solidFill>
                <a:latin typeface="Tahoma"/>
                <a:cs typeface="Tahoma"/>
              </a:rPr>
              <a:t>р</a:t>
            </a:r>
            <a:r>
              <a:rPr sz="1800" b="1" spc="-5" dirty="0">
                <a:solidFill>
                  <a:srgbClr val="1E3166"/>
                </a:solidFill>
                <a:latin typeface="Tahoma"/>
                <a:cs typeface="Tahoma"/>
              </a:rPr>
              <a:t>а</a:t>
            </a:r>
            <a:r>
              <a:rPr sz="1800" b="1" spc="55" dirty="0">
                <a:solidFill>
                  <a:srgbClr val="1E3166"/>
                </a:solidFill>
                <a:latin typeface="Tahoma"/>
                <a:cs typeface="Tahoma"/>
              </a:rPr>
              <a:t>вс</a:t>
            </a:r>
            <a:r>
              <a:rPr sz="1800" b="1" spc="40" dirty="0">
                <a:solidFill>
                  <a:srgbClr val="1E3166"/>
                </a:solidFill>
                <a:latin typeface="Tahoma"/>
                <a:cs typeface="Tahoma"/>
              </a:rPr>
              <a:t>т</a:t>
            </a:r>
            <a:r>
              <a:rPr sz="1800" b="1" spc="60" dirty="0">
                <a:solidFill>
                  <a:srgbClr val="1E3166"/>
                </a:solidFill>
                <a:latin typeface="Tahoma"/>
                <a:cs typeface="Tahoma"/>
              </a:rPr>
              <a:t>ве</a:t>
            </a:r>
            <a:r>
              <a:rPr sz="1800" b="1" spc="55" dirty="0">
                <a:solidFill>
                  <a:srgbClr val="1E3166"/>
                </a:solidFill>
                <a:latin typeface="Tahoma"/>
                <a:cs typeface="Tahoma"/>
              </a:rPr>
              <a:t>н</a:t>
            </a:r>
            <a:r>
              <a:rPr sz="1800" b="1" spc="70" dirty="0">
                <a:solidFill>
                  <a:srgbClr val="1E3166"/>
                </a:solidFill>
                <a:latin typeface="Tahoma"/>
                <a:cs typeface="Tahoma"/>
              </a:rPr>
              <a:t>н</a:t>
            </a:r>
            <a:r>
              <a:rPr sz="1800" b="1" spc="10" dirty="0">
                <a:solidFill>
                  <a:srgbClr val="1E3166"/>
                </a:solidFill>
                <a:latin typeface="Tahoma"/>
                <a:cs typeface="Tahoma"/>
              </a:rPr>
              <a:t>ы</a:t>
            </a:r>
            <a:r>
              <a:rPr sz="1800" b="1" spc="-25" dirty="0">
                <a:solidFill>
                  <a:srgbClr val="1E3166"/>
                </a:solidFill>
                <a:latin typeface="Tahoma"/>
                <a:cs typeface="Tahoma"/>
              </a:rPr>
              <a:t>х</a:t>
            </a:r>
            <a:r>
              <a:rPr sz="1800" b="1" spc="60" dirty="0">
                <a:solidFill>
                  <a:srgbClr val="1E3166"/>
                </a:solidFill>
                <a:latin typeface="Tahoma"/>
                <a:cs typeface="Tahoma"/>
              </a:rPr>
              <a:t> </a:t>
            </a:r>
            <a:r>
              <a:rPr sz="1800" b="1" spc="75" dirty="0">
                <a:solidFill>
                  <a:srgbClr val="1E3166"/>
                </a:solidFill>
                <a:latin typeface="Tahoma"/>
                <a:cs typeface="Tahoma"/>
              </a:rPr>
              <a:t>ц</a:t>
            </a:r>
            <a:r>
              <a:rPr sz="1800" b="1" spc="80" dirty="0">
                <a:solidFill>
                  <a:srgbClr val="1E3166"/>
                </a:solidFill>
                <a:latin typeface="Tahoma"/>
                <a:cs typeface="Tahoma"/>
              </a:rPr>
              <a:t>е</a:t>
            </a:r>
            <a:r>
              <a:rPr sz="1800" b="1" spc="75" dirty="0">
                <a:solidFill>
                  <a:srgbClr val="1E3166"/>
                </a:solidFill>
                <a:latin typeface="Tahoma"/>
                <a:cs typeface="Tahoma"/>
              </a:rPr>
              <a:t>н</a:t>
            </a:r>
            <a:r>
              <a:rPr sz="1800" b="1" spc="70" dirty="0">
                <a:solidFill>
                  <a:srgbClr val="1E3166"/>
                </a:solidFill>
                <a:latin typeface="Tahoma"/>
                <a:cs typeface="Tahoma"/>
              </a:rPr>
              <a:t>нос</a:t>
            </a:r>
            <a:r>
              <a:rPr sz="1800" b="1" spc="55" dirty="0">
                <a:solidFill>
                  <a:srgbClr val="1E3166"/>
                </a:solidFill>
                <a:latin typeface="Tahoma"/>
                <a:cs typeface="Tahoma"/>
              </a:rPr>
              <a:t>т</a:t>
            </a:r>
            <a:r>
              <a:rPr sz="1800" b="1" spc="95" dirty="0">
                <a:solidFill>
                  <a:srgbClr val="1E3166"/>
                </a:solidFill>
                <a:latin typeface="Tahoma"/>
                <a:cs typeface="Tahoma"/>
              </a:rPr>
              <a:t>ей</a:t>
            </a:r>
            <a:r>
              <a:rPr sz="1800" b="1" spc="20" dirty="0">
                <a:solidFill>
                  <a:srgbClr val="1E3166"/>
                </a:solidFill>
                <a:latin typeface="Tahoma"/>
                <a:cs typeface="Tahoma"/>
              </a:rPr>
              <a:t> </a:t>
            </a:r>
            <a:r>
              <a:rPr sz="1800" spc="85" dirty="0">
                <a:solidFill>
                  <a:srgbClr val="1E3166"/>
                </a:solidFill>
                <a:latin typeface="Verdana"/>
                <a:cs typeface="Verdana"/>
              </a:rPr>
              <a:t>и</a:t>
            </a:r>
            <a:r>
              <a:rPr sz="1800" spc="-175" dirty="0">
                <a:solidFill>
                  <a:srgbClr val="1E3166"/>
                </a:solidFill>
                <a:latin typeface="Verdana"/>
                <a:cs typeface="Verdana"/>
              </a:rPr>
              <a:t> </a:t>
            </a:r>
            <a:r>
              <a:rPr sz="1800" b="1" spc="75" dirty="0">
                <a:solidFill>
                  <a:srgbClr val="1E3166"/>
                </a:solidFill>
                <a:latin typeface="Tahoma"/>
                <a:cs typeface="Tahoma"/>
              </a:rPr>
              <a:t>дос</a:t>
            </a:r>
            <a:r>
              <a:rPr sz="1800" b="1" spc="55" dirty="0">
                <a:solidFill>
                  <a:srgbClr val="1E3166"/>
                </a:solidFill>
                <a:latin typeface="Tahoma"/>
                <a:cs typeface="Tahoma"/>
              </a:rPr>
              <a:t>т</a:t>
            </a:r>
            <a:r>
              <a:rPr sz="1800" b="1" spc="80" dirty="0">
                <a:solidFill>
                  <a:srgbClr val="1E3166"/>
                </a:solidFill>
                <a:latin typeface="Tahoma"/>
                <a:cs typeface="Tahoma"/>
              </a:rPr>
              <a:t>иже</a:t>
            </a:r>
            <a:r>
              <a:rPr sz="1800" b="1" spc="65" dirty="0">
                <a:solidFill>
                  <a:srgbClr val="1E3166"/>
                </a:solidFill>
                <a:latin typeface="Tahoma"/>
                <a:cs typeface="Tahoma"/>
              </a:rPr>
              <a:t>н</a:t>
            </a:r>
            <a:r>
              <a:rPr sz="1800" b="1" spc="100" dirty="0">
                <a:solidFill>
                  <a:srgbClr val="1E3166"/>
                </a:solidFill>
                <a:latin typeface="Tahoma"/>
                <a:cs typeface="Tahoma"/>
              </a:rPr>
              <a:t>ий</a:t>
            </a:r>
            <a:endParaRPr sz="1800" dirty="0">
              <a:latin typeface="Tahoma"/>
              <a:cs typeface="Tahoma"/>
            </a:endParaRPr>
          </a:p>
          <a:p>
            <a:pPr marL="12700" marR="114300" algn="just">
              <a:lnSpc>
                <a:spcPct val="100000"/>
              </a:lnSpc>
            </a:pPr>
            <a:r>
              <a:rPr sz="1800" b="1" spc="65" dirty="0">
                <a:solidFill>
                  <a:srgbClr val="1E3166"/>
                </a:solidFill>
                <a:latin typeface="Tahoma"/>
                <a:cs typeface="Tahoma"/>
              </a:rPr>
              <a:t>отечественной</a:t>
            </a:r>
            <a:r>
              <a:rPr sz="1800" b="1" spc="20" dirty="0">
                <a:solidFill>
                  <a:srgbClr val="1E3166"/>
                </a:solidFill>
                <a:latin typeface="Tahoma"/>
                <a:cs typeface="Tahoma"/>
              </a:rPr>
              <a:t> </a:t>
            </a:r>
            <a:r>
              <a:rPr sz="1800" b="1" spc="15" dirty="0">
                <a:solidFill>
                  <a:srgbClr val="1E3166"/>
                </a:solidFill>
                <a:latin typeface="Tahoma"/>
                <a:cs typeface="Tahoma"/>
              </a:rPr>
              <a:t>культуры</a:t>
            </a:r>
            <a:r>
              <a:rPr sz="1800" spc="15" dirty="0">
                <a:latin typeface="Verdana"/>
                <a:cs typeface="Verdana"/>
              </a:rPr>
              <a:t>,</a:t>
            </a:r>
            <a:r>
              <a:rPr sz="1800" spc="-135" dirty="0">
                <a:latin typeface="Verdana"/>
                <a:cs typeface="Verdana"/>
              </a:rPr>
              <a:t> </a:t>
            </a:r>
            <a:r>
              <a:rPr sz="1800" spc="45" dirty="0">
                <a:latin typeface="Verdana"/>
                <a:cs typeface="Verdana"/>
              </a:rPr>
              <a:t>правил</a:t>
            </a:r>
            <a:r>
              <a:rPr sz="1800" spc="-165" dirty="0">
                <a:latin typeface="Verdana"/>
                <a:cs typeface="Verdana"/>
              </a:rPr>
              <a:t> </a:t>
            </a:r>
            <a:r>
              <a:rPr sz="1800" spc="85" dirty="0">
                <a:latin typeface="Verdana"/>
                <a:cs typeface="Verdana"/>
              </a:rPr>
              <a:t>и</a:t>
            </a:r>
            <a:r>
              <a:rPr sz="1800" spc="-150" dirty="0">
                <a:latin typeface="Verdana"/>
                <a:cs typeface="Verdana"/>
              </a:rPr>
              <a:t> </a:t>
            </a:r>
            <a:r>
              <a:rPr sz="1800" spc="100" dirty="0">
                <a:latin typeface="Verdana"/>
                <a:cs typeface="Verdana"/>
              </a:rPr>
              <a:t>норм</a:t>
            </a:r>
            <a:r>
              <a:rPr sz="1800" spc="-155" dirty="0">
                <a:latin typeface="Verdana"/>
                <a:cs typeface="Verdana"/>
              </a:rPr>
              <a:t> </a:t>
            </a:r>
            <a:r>
              <a:rPr sz="1800" spc="15" dirty="0">
                <a:latin typeface="Verdana"/>
                <a:cs typeface="Verdana"/>
              </a:rPr>
              <a:t>поведения,</a:t>
            </a:r>
            <a:r>
              <a:rPr sz="1800" spc="-190" dirty="0">
                <a:latin typeface="Verdana"/>
                <a:cs typeface="Verdana"/>
              </a:rPr>
              <a:t> </a:t>
            </a:r>
            <a:r>
              <a:rPr sz="1800" spc="20" dirty="0">
                <a:latin typeface="Verdana"/>
                <a:cs typeface="Verdana"/>
              </a:rPr>
              <a:t>принятых </a:t>
            </a:r>
            <a:r>
              <a:rPr sz="1800" spc="-620" dirty="0">
                <a:latin typeface="Verdana"/>
                <a:cs typeface="Verdana"/>
              </a:rPr>
              <a:t> </a:t>
            </a:r>
            <a:r>
              <a:rPr sz="1800" spc="20" dirty="0">
                <a:latin typeface="Verdana"/>
                <a:cs typeface="Verdana"/>
              </a:rPr>
              <a:t>в</a:t>
            </a:r>
            <a:r>
              <a:rPr sz="1800" spc="-155" dirty="0">
                <a:latin typeface="Verdana"/>
                <a:cs typeface="Verdana"/>
              </a:rPr>
              <a:t> </a:t>
            </a:r>
            <a:r>
              <a:rPr sz="1800" spc="70" dirty="0">
                <a:latin typeface="Verdana"/>
                <a:cs typeface="Verdana"/>
              </a:rPr>
              <a:t>российском</a:t>
            </a:r>
            <a:r>
              <a:rPr sz="1800" spc="-160" dirty="0">
                <a:latin typeface="Verdana"/>
                <a:cs typeface="Verdana"/>
              </a:rPr>
              <a:t> </a:t>
            </a:r>
            <a:r>
              <a:rPr sz="1800" spc="5" dirty="0">
                <a:latin typeface="Verdana"/>
                <a:cs typeface="Verdana"/>
              </a:rPr>
              <a:t>обществе,</a:t>
            </a:r>
            <a:r>
              <a:rPr sz="1800" spc="-170" dirty="0">
                <a:latin typeface="Verdana"/>
                <a:cs typeface="Verdana"/>
              </a:rPr>
              <a:t> </a:t>
            </a:r>
            <a:r>
              <a:rPr sz="1800" spc="10" dirty="0">
                <a:latin typeface="Verdana"/>
                <a:cs typeface="Verdana"/>
              </a:rPr>
              <a:t>патриотизма,</a:t>
            </a:r>
            <a:r>
              <a:rPr sz="1800" spc="-155" dirty="0">
                <a:latin typeface="Verdana"/>
                <a:cs typeface="Verdana"/>
              </a:rPr>
              <a:t> </a:t>
            </a:r>
            <a:r>
              <a:rPr sz="1800" spc="60" dirty="0">
                <a:latin typeface="Verdana"/>
                <a:cs typeface="Verdana"/>
              </a:rPr>
              <a:t>российской</a:t>
            </a:r>
            <a:r>
              <a:rPr sz="1800" spc="-160" dirty="0">
                <a:latin typeface="Verdana"/>
                <a:cs typeface="Verdana"/>
              </a:rPr>
              <a:t> </a:t>
            </a:r>
            <a:r>
              <a:rPr sz="1800" spc="30" dirty="0">
                <a:latin typeface="Verdana"/>
                <a:cs typeface="Verdana"/>
              </a:rPr>
              <a:t>гражданской </a:t>
            </a:r>
            <a:r>
              <a:rPr sz="1800" spc="-620" dirty="0">
                <a:latin typeface="Verdana"/>
                <a:cs typeface="Verdana"/>
              </a:rPr>
              <a:t> </a:t>
            </a:r>
            <a:r>
              <a:rPr sz="1800" spc="15" dirty="0">
                <a:latin typeface="Verdana"/>
                <a:cs typeface="Verdana"/>
              </a:rPr>
              <a:t>идентичности,</a:t>
            </a:r>
            <a:r>
              <a:rPr sz="1800" spc="-215" dirty="0">
                <a:latin typeface="Verdana"/>
                <a:cs typeface="Verdana"/>
              </a:rPr>
              <a:t> </a:t>
            </a:r>
            <a:r>
              <a:rPr sz="1800" spc="55" dirty="0">
                <a:latin typeface="Verdana"/>
                <a:cs typeface="Verdana"/>
              </a:rPr>
              <a:t>бережного</a:t>
            </a:r>
            <a:r>
              <a:rPr sz="1800" spc="-155" dirty="0">
                <a:latin typeface="Verdana"/>
                <a:cs typeface="Verdana"/>
              </a:rPr>
              <a:t> </a:t>
            </a:r>
            <a:r>
              <a:rPr sz="1800" spc="45" dirty="0">
                <a:latin typeface="Verdana"/>
                <a:cs typeface="Verdana"/>
              </a:rPr>
              <a:t>отношения</a:t>
            </a:r>
            <a:r>
              <a:rPr sz="1800" spc="-185" dirty="0">
                <a:latin typeface="Verdana"/>
                <a:cs typeface="Verdana"/>
              </a:rPr>
              <a:t> </a:t>
            </a:r>
            <a:r>
              <a:rPr sz="1800" spc="-20" dirty="0">
                <a:latin typeface="Verdana"/>
                <a:cs typeface="Verdana"/>
              </a:rPr>
              <a:t>к</a:t>
            </a:r>
            <a:r>
              <a:rPr sz="1800" spc="-160" dirty="0">
                <a:latin typeface="Verdana"/>
                <a:cs typeface="Verdana"/>
              </a:rPr>
              <a:t> </a:t>
            </a:r>
            <a:r>
              <a:rPr sz="1800" spc="40" dirty="0">
                <a:latin typeface="Verdana"/>
                <a:cs typeface="Verdana"/>
              </a:rPr>
              <a:t>историческому</a:t>
            </a:r>
            <a:endParaRPr sz="1800" dirty="0">
              <a:latin typeface="Verdana"/>
              <a:cs typeface="Verdana"/>
            </a:endParaRPr>
          </a:p>
          <a:p>
            <a:pPr marL="12700" marR="5080" algn="just">
              <a:lnSpc>
                <a:spcPct val="100000"/>
              </a:lnSpc>
              <a:spcBef>
                <a:spcPts val="5"/>
              </a:spcBef>
            </a:pPr>
            <a:r>
              <a:rPr sz="1800" spc="85" dirty="0">
                <a:latin typeface="Verdana"/>
                <a:cs typeface="Verdana"/>
              </a:rPr>
              <a:t>и </a:t>
            </a:r>
            <a:r>
              <a:rPr sz="1800" spc="10" dirty="0">
                <a:latin typeface="Verdana"/>
                <a:cs typeface="Verdana"/>
              </a:rPr>
              <a:t>культурному </a:t>
            </a:r>
            <a:r>
              <a:rPr sz="1800" spc="5" dirty="0">
                <a:latin typeface="Verdana"/>
                <a:cs typeface="Verdana"/>
              </a:rPr>
              <a:t>наследию, </a:t>
            </a:r>
            <a:r>
              <a:rPr sz="1800" b="1" spc="70" dirty="0">
                <a:solidFill>
                  <a:srgbClr val="1E3166"/>
                </a:solidFill>
                <a:latin typeface="Tahoma"/>
                <a:cs typeface="Tahoma"/>
              </a:rPr>
              <a:t>традициям </a:t>
            </a:r>
            <a:r>
              <a:rPr sz="1800" b="1" spc="55" dirty="0">
                <a:solidFill>
                  <a:srgbClr val="1E3166"/>
                </a:solidFill>
                <a:latin typeface="Tahoma"/>
                <a:cs typeface="Tahoma"/>
              </a:rPr>
              <a:t>многонационального </a:t>
            </a:r>
            <a:r>
              <a:rPr sz="1800" b="1" spc="60" dirty="0">
                <a:solidFill>
                  <a:srgbClr val="1E3166"/>
                </a:solidFill>
                <a:latin typeface="Tahoma"/>
                <a:cs typeface="Tahoma"/>
              </a:rPr>
              <a:t> </a:t>
            </a:r>
            <a:r>
              <a:rPr sz="1800" b="1" spc="55" dirty="0">
                <a:solidFill>
                  <a:srgbClr val="1E3166"/>
                </a:solidFill>
                <a:latin typeface="Tahoma"/>
                <a:cs typeface="Tahoma"/>
              </a:rPr>
              <a:t>народа</a:t>
            </a:r>
            <a:r>
              <a:rPr sz="1800" b="1" spc="10" dirty="0">
                <a:solidFill>
                  <a:srgbClr val="1E3166"/>
                </a:solidFill>
                <a:latin typeface="Tahoma"/>
                <a:cs typeface="Tahoma"/>
              </a:rPr>
              <a:t> </a:t>
            </a:r>
            <a:r>
              <a:rPr sz="1800" b="1" spc="95" dirty="0">
                <a:solidFill>
                  <a:srgbClr val="1E3166"/>
                </a:solidFill>
                <a:latin typeface="Tahoma"/>
                <a:cs typeface="Tahoma"/>
              </a:rPr>
              <a:t>Российской</a:t>
            </a:r>
            <a:r>
              <a:rPr sz="1800" b="1" spc="-25" dirty="0">
                <a:solidFill>
                  <a:srgbClr val="1E3166"/>
                </a:solidFill>
                <a:latin typeface="Tahoma"/>
                <a:cs typeface="Tahoma"/>
              </a:rPr>
              <a:t> </a:t>
            </a:r>
            <a:r>
              <a:rPr sz="1800" b="1" spc="50" dirty="0">
                <a:solidFill>
                  <a:srgbClr val="1E3166"/>
                </a:solidFill>
                <a:latin typeface="Tahoma"/>
                <a:cs typeface="Tahoma"/>
              </a:rPr>
              <a:t>Федерации</a:t>
            </a:r>
            <a:r>
              <a:rPr sz="1800" spc="50" dirty="0">
                <a:latin typeface="Verdana"/>
                <a:cs typeface="Verdana"/>
              </a:rPr>
              <a:t>,</a:t>
            </a:r>
            <a:r>
              <a:rPr sz="1800" spc="-155" dirty="0">
                <a:latin typeface="Verdana"/>
                <a:cs typeface="Verdana"/>
              </a:rPr>
              <a:t> </a:t>
            </a:r>
            <a:r>
              <a:rPr sz="1800" spc="75" dirty="0">
                <a:latin typeface="Verdana"/>
                <a:cs typeface="Verdana"/>
              </a:rPr>
              <a:t>природе</a:t>
            </a:r>
            <a:r>
              <a:rPr sz="1800" spc="-165" dirty="0">
                <a:latin typeface="Verdana"/>
                <a:cs typeface="Verdana"/>
              </a:rPr>
              <a:t> </a:t>
            </a:r>
            <a:r>
              <a:rPr sz="1800" spc="85" dirty="0">
                <a:latin typeface="Verdana"/>
                <a:cs typeface="Verdana"/>
              </a:rPr>
              <a:t>и</a:t>
            </a:r>
            <a:r>
              <a:rPr sz="1800" spc="-145" dirty="0">
                <a:latin typeface="Verdana"/>
                <a:cs typeface="Verdana"/>
              </a:rPr>
              <a:t> </a:t>
            </a:r>
            <a:r>
              <a:rPr sz="1800" spc="30" dirty="0">
                <a:latin typeface="Verdana"/>
                <a:cs typeface="Verdana"/>
              </a:rPr>
              <a:t>окружающей</a:t>
            </a:r>
            <a:r>
              <a:rPr sz="1800" spc="-130" dirty="0">
                <a:latin typeface="Verdana"/>
                <a:cs typeface="Verdana"/>
              </a:rPr>
              <a:t> </a:t>
            </a:r>
            <a:r>
              <a:rPr sz="1800" spc="5" dirty="0">
                <a:latin typeface="Verdana"/>
                <a:cs typeface="Verdana"/>
              </a:rPr>
              <a:t>среде, </a:t>
            </a:r>
            <a:r>
              <a:rPr sz="1800" spc="-620" dirty="0">
                <a:latin typeface="Verdana"/>
                <a:cs typeface="Verdana"/>
              </a:rPr>
              <a:t> </a:t>
            </a:r>
            <a:r>
              <a:rPr sz="1800" spc="35" dirty="0">
                <a:latin typeface="Verdana"/>
                <a:cs typeface="Verdana"/>
              </a:rPr>
              <a:t>знания </a:t>
            </a:r>
            <a:r>
              <a:rPr sz="1800" spc="85" dirty="0">
                <a:latin typeface="Verdana"/>
                <a:cs typeface="Verdana"/>
              </a:rPr>
              <a:t>и </a:t>
            </a:r>
            <a:r>
              <a:rPr sz="1800" spc="20" dirty="0">
                <a:latin typeface="Verdana"/>
                <a:cs typeface="Verdana"/>
              </a:rPr>
              <a:t>уважения </a:t>
            </a:r>
            <a:r>
              <a:rPr sz="1800" spc="60" dirty="0">
                <a:latin typeface="Verdana"/>
                <a:cs typeface="Verdana"/>
              </a:rPr>
              <a:t>истории </a:t>
            </a:r>
            <a:r>
              <a:rPr sz="1800" spc="50" dirty="0">
                <a:latin typeface="Verdana"/>
                <a:cs typeface="Verdana"/>
              </a:rPr>
              <a:t>своей </a:t>
            </a:r>
            <a:r>
              <a:rPr sz="1800" spc="20" dirty="0">
                <a:latin typeface="Verdana"/>
                <a:cs typeface="Verdana"/>
              </a:rPr>
              <a:t>Родины, </a:t>
            </a:r>
            <a:r>
              <a:rPr sz="1800" spc="35" dirty="0">
                <a:latin typeface="Verdana"/>
                <a:cs typeface="Verdana"/>
              </a:rPr>
              <a:t>следования </a:t>
            </a:r>
            <a:r>
              <a:rPr sz="1800" spc="40" dirty="0">
                <a:latin typeface="Verdana"/>
                <a:cs typeface="Verdana"/>
              </a:rPr>
              <a:t> </a:t>
            </a:r>
            <a:r>
              <a:rPr sz="1800" spc="90" dirty="0">
                <a:latin typeface="Verdana"/>
                <a:cs typeface="Verdana"/>
              </a:rPr>
              <a:t>нр</a:t>
            </a:r>
            <a:r>
              <a:rPr sz="1800" spc="-45" dirty="0">
                <a:latin typeface="Verdana"/>
                <a:cs typeface="Verdana"/>
              </a:rPr>
              <a:t>а</a:t>
            </a:r>
            <a:r>
              <a:rPr sz="1800" spc="20" dirty="0">
                <a:latin typeface="Verdana"/>
                <a:cs typeface="Verdana"/>
              </a:rPr>
              <a:t>в</a:t>
            </a:r>
            <a:r>
              <a:rPr sz="1800" spc="55" dirty="0">
                <a:latin typeface="Verdana"/>
                <a:cs typeface="Verdana"/>
              </a:rPr>
              <a:t>с</a:t>
            </a:r>
            <a:r>
              <a:rPr sz="1800" spc="-40" dirty="0">
                <a:latin typeface="Verdana"/>
                <a:cs typeface="Verdana"/>
              </a:rPr>
              <a:t>т</a:t>
            </a:r>
            <a:r>
              <a:rPr sz="1800" spc="20" dirty="0">
                <a:latin typeface="Verdana"/>
                <a:cs typeface="Verdana"/>
              </a:rPr>
              <a:t>в</a:t>
            </a:r>
            <a:r>
              <a:rPr sz="1800" spc="45" dirty="0">
                <a:latin typeface="Verdana"/>
                <a:cs typeface="Verdana"/>
              </a:rPr>
              <a:t>е</a:t>
            </a:r>
            <a:r>
              <a:rPr sz="1800" spc="65" dirty="0">
                <a:latin typeface="Verdana"/>
                <a:cs typeface="Verdana"/>
              </a:rPr>
              <a:t>н</a:t>
            </a:r>
            <a:r>
              <a:rPr sz="1800" spc="70" dirty="0">
                <a:latin typeface="Verdana"/>
                <a:cs typeface="Verdana"/>
              </a:rPr>
              <a:t>н</a:t>
            </a:r>
            <a:r>
              <a:rPr sz="1800" spc="-15" dirty="0">
                <a:latin typeface="Verdana"/>
                <a:cs typeface="Verdana"/>
              </a:rPr>
              <a:t>ы</a:t>
            </a:r>
            <a:r>
              <a:rPr sz="1800" spc="165" dirty="0">
                <a:latin typeface="Verdana"/>
                <a:cs typeface="Verdana"/>
              </a:rPr>
              <a:t>м</a:t>
            </a:r>
            <a:r>
              <a:rPr sz="1800" spc="-200" dirty="0">
                <a:latin typeface="Verdana"/>
                <a:cs typeface="Verdana"/>
              </a:rPr>
              <a:t> </a:t>
            </a:r>
            <a:r>
              <a:rPr sz="1800" spc="70" dirty="0">
                <a:latin typeface="Verdana"/>
                <a:cs typeface="Verdana"/>
              </a:rPr>
              <a:t>п</a:t>
            </a:r>
            <a:r>
              <a:rPr sz="1800" spc="95" dirty="0">
                <a:latin typeface="Verdana"/>
                <a:cs typeface="Verdana"/>
              </a:rPr>
              <a:t>р</a:t>
            </a:r>
            <a:r>
              <a:rPr sz="1800" spc="105" dirty="0">
                <a:latin typeface="Verdana"/>
                <a:cs typeface="Verdana"/>
              </a:rPr>
              <a:t>и</a:t>
            </a:r>
            <a:r>
              <a:rPr sz="1800" spc="100" dirty="0">
                <a:latin typeface="Verdana"/>
                <a:cs typeface="Verdana"/>
              </a:rPr>
              <a:t>ме</a:t>
            </a:r>
            <a:r>
              <a:rPr sz="1800" spc="75" dirty="0">
                <a:latin typeface="Verdana"/>
                <a:cs typeface="Verdana"/>
              </a:rPr>
              <a:t>ра</a:t>
            </a:r>
            <a:r>
              <a:rPr sz="1800" spc="80" dirty="0">
                <a:latin typeface="Verdana"/>
                <a:cs typeface="Verdana"/>
              </a:rPr>
              <a:t>м</a:t>
            </a:r>
            <a:r>
              <a:rPr sz="1800" spc="-275" dirty="0">
                <a:latin typeface="Verdana"/>
                <a:cs typeface="Verdana"/>
              </a:rPr>
              <a:t>,</a:t>
            </a:r>
            <a:r>
              <a:rPr sz="1800" spc="-160" dirty="0">
                <a:latin typeface="Verdana"/>
                <a:cs typeface="Verdana"/>
              </a:rPr>
              <a:t> </a:t>
            </a:r>
            <a:r>
              <a:rPr sz="1800" spc="70" dirty="0">
                <a:latin typeface="Verdana"/>
                <a:cs typeface="Verdana"/>
              </a:rPr>
              <a:t>б</a:t>
            </a:r>
            <a:r>
              <a:rPr sz="1800" spc="45" dirty="0">
                <a:latin typeface="Verdana"/>
                <a:cs typeface="Verdana"/>
              </a:rPr>
              <a:t>е</a:t>
            </a:r>
            <a:r>
              <a:rPr sz="1800" spc="30" dirty="0">
                <a:latin typeface="Verdana"/>
                <a:cs typeface="Verdana"/>
              </a:rPr>
              <a:t>з</a:t>
            </a:r>
            <a:r>
              <a:rPr sz="1800" spc="25" dirty="0">
                <a:latin typeface="Verdana"/>
                <a:cs typeface="Verdana"/>
              </a:rPr>
              <a:t>о</a:t>
            </a:r>
            <a:r>
              <a:rPr sz="1800" spc="70" dirty="0">
                <a:latin typeface="Verdana"/>
                <a:cs typeface="Verdana"/>
              </a:rPr>
              <a:t>п</a:t>
            </a:r>
            <a:r>
              <a:rPr sz="1800" spc="-45" dirty="0">
                <a:latin typeface="Verdana"/>
                <a:cs typeface="Verdana"/>
              </a:rPr>
              <a:t>а</a:t>
            </a:r>
            <a:r>
              <a:rPr sz="1800" spc="55" dirty="0">
                <a:latin typeface="Verdana"/>
                <a:cs typeface="Verdana"/>
              </a:rPr>
              <a:t>с</a:t>
            </a:r>
            <a:r>
              <a:rPr sz="1800" spc="65" dirty="0">
                <a:latin typeface="Verdana"/>
                <a:cs typeface="Verdana"/>
              </a:rPr>
              <a:t>ной</a:t>
            </a:r>
            <a:r>
              <a:rPr sz="1800" spc="-155" dirty="0">
                <a:latin typeface="Verdana"/>
                <a:cs typeface="Verdana"/>
              </a:rPr>
              <a:t> </a:t>
            </a:r>
            <a:r>
              <a:rPr sz="1800" spc="40" dirty="0">
                <a:latin typeface="Verdana"/>
                <a:cs typeface="Verdana"/>
              </a:rPr>
              <a:t>ж</a:t>
            </a:r>
            <a:r>
              <a:rPr sz="1800" spc="55" dirty="0">
                <a:latin typeface="Verdana"/>
                <a:cs typeface="Verdana"/>
              </a:rPr>
              <a:t>изн</a:t>
            </a:r>
            <a:r>
              <a:rPr sz="1800" spc="45" dirty="0">
                <a:latin typeface="Verdana"/>
                <a:cs typeface="Verdana"/>
              </a:rPr>
              <a:t>е</a:t>
            </a:r>
            <a:r>
              <a:rPr sz="1800" spc="55" dirty="0">
                <a:latin typeface="Verdana"/>
                <a:cs typeface="Verdana"/>
              </a:rPr>
              <a:t>д</a:t>
            </a:r>
            <a:r>
              <a:rPr sz="1800" spc="45" dirty="0">
                <a:latin typeface="Verdana"/>
                <a:cs typeface="Verdana"/>
              </a:rPr>
              <a:t>е</a:t>
            </a:r>
            <a:r>
              <a:rPr sz="1800" spc="15" dirty="0">
                <a:latin typeface="Verdana"/>
                <a:cs typeface="Verdana"/>
              </a:rPr>
              <a:t>я</a:t>
            </a:r>
            <a:r>
              <a:rPr sz="1800" spc="-40" dirty="0">
                <a:latin typeface="Verdana"/>
                <a:cs typeface="Verdana"/>
              </a:rPr>
              <a:t>т</a:t>
            </a:r>
            <a:r>
              <a:rPr sz="1800" spc="45" dirty="0">
                <a:latin typeface="Verdana"/>
                <a:cs typeface="Verdana"/>
              </a:rPr>
              <a:t>е</a:t>
            </a:r>
            <a:r>
              <a:rPr sz="1800" dirty="0">
                <a:latin typeface="Verdana"/>
                <a:cs typeface="Verdana"/>
              </a:rPr>
              <a:t>л</a:t>
            </a:r>
            <a:r>
              <a:rPr sz="1800" spc="5" dirty="0">
                <a:latin typeface="Verdana"/>
                <a:cs typeface="Verdana"/>
              </a:rPr>
              <a:t>ь</a:t>
            </a:r>
            <a:r>
              <a:rPr sz="1800" spc="50" dirty="0">
                <a:latin typeface="Verdana"/>
                <a:cs typeface="Verdana"/>
              </a:rPr>
              <a:t>н</a:t>
            </a:r>
            <a:r>
              <a:rPr sz="1800" spc="20" dirty="0">
                <a:latin typeface="Verdana"/>
                <a:cs typeface="Verdana"/>
              </a:rPr>
              <a:t>ост</a:t>
            </a:r>
            <a:r>
              <a:rPr sz="1800" spc="-80" dirty="0">
                <a:latin typeface="Verdana"/>
                <a:cs typeface="Verdana"/>
              </a:rPr>
              <a:t>и,  </a:t>
            </a:r>
            <a:r>
              <a:rPr sz="1800" b="1" spc="65" dirty="0">
                <a:solidFill>
                  <a:srgbClr val="1E3166"/>
                </a:solidFill>
                <a:latin typeface="Tahoma"/>
                <a:cs typeface="Tahoma"/>
              </a:rPr>
              <a:t>возрастосообразности </a:t>
            </a:r>
            <a:r>
              <a:rPr sz="1800" b="1" spc="50" dirty="0">
                <a:solidFill>
                  <a:srgbClr val="1E3166"/>
                </a:solidFill>
                <a:latin typeface="Tahoma"/>
                <a:cs typeface="Tahoma"/>
              </a:rPr>
              <a:t>как потенциала </a:t>
            </a:r>
            <a:r>
              <a:rPr sz="1800" b="1" spc="75" dirty="0">
                <a:solidFill>
                  <a:srgbClr val="1E3166"/>
                </a:solidFill>
                <a:latin typeface="Tahoma"/>
                <a:cs typeface="Tahoma"/>
              </a:rPr>
              <a:t>мировоззренческой </a:t>
            </a:r>
            <a:r>
              <a:rPr sz="1800" b="1" spc="80" dirty="0">
                <a:solidFill>
                  <a:srgbClr val="1E3166"/>
                </a:solidFill>
                <a:latin typeface="Tahoma"/>
                <a:cs typeface="Tahoma"/>
              </a:rPr>
              <a:t> </a:t>
            </a:r>
            <a:r>
              <a:rPr sz="1800" b="1" spc="50" dirty="0">
                <a:solidFill>
                  <a:srgbClr val="1E3166"/>
                </a:solidFill>
                <a:latin typeface="Tahoma"/>
                <a:cs typeface="Tahoma"/>
              </a:rPr>
              <a:t>культуры</a:t>
            </a:r>
            <a:r>
              <a:rPr sz="1800" b="1" dirty="0">
                <a:solidFill>
                  <a:srgbClr val="1E3166"/>
                </a:solidFill>
                <a:latin typeface="Tahoma"/>
                <a:cs typeface="Tahoma"/>
              </a:rPr>
              <a:t> </a:t>
            </a:r>
            <a:r>
              <a:rPr sz="1800" b="1" spc="70" dirty="0">
                <a:solidFill>
                  <a:srgbClr val="1E3166"/>
                </a:solidFill>
                <a:latin typeface="Tahoma"/>
                <a:cs typeface="Tahoma"/>
              </a:rPr>
              <a:t>современного</a:t>
            </a:r>
            <a:r>
              <a:rPr sz="1800" b="1" spc="10" dirty="0">
                <a:solidFill>
                  <a:srgbClr val="1E3166"/>
                </a:solidFill>
                <a:latin typeface="Tahoma"/>
                <a:cs typeface="Tahoma"/>
              </a:rPr>
              <a:t> </a:t>
            </a:r>
            <a:r>
              <a:rPr sz="1800" b="1" spc="50" dirty="0">
                <a:solidFill>
                  <a:srgbClr val="1E3166"/>
                </a:solidFill>
                <a:latin typeface="Tahoma"/>
                <a:cs typeface="Tahoma"/>
              </a:rPr>
              <a:t>человека</a:t>
            </a:r>
            <a:endParaRPr sz="1800" dirty="0">
              <a:latin typeface="Tahoma"/>
              <a:cs typeface="Tahoma"/>
            </a:endParaRPr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6019" y="2059939"/>
            <a:ext cx="665480" cy="635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8849359" y="3520452"/>
            <a:ext cx="2632075" cy="2202815"/>
            <a:chOff x="8849359" y="3520452"/>
            <a:chExt cx="2632075" cy="220281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849359" y="3520452"/>
              <a:ext cx="2631948" cy="220268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973819" y="3599179"/>
              <a:ext cx="2402839" cy="1973580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11373866" y="6433184"/>
            <a:ext cx="20637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60" dirty="0">
                <a:solidFill>
                  <a:srgbClr val="BEBEBE"/>
                </a:solidFill>
                <a:latin typeface="Tahoma"/>
                <a:cs typeface="Tahoma"/>
              </a:rPr>
              <a:t>10</a:t>
            </a:r>
            <a:endParaRPr sz="1400">
              <a:latin typeface="Tahoma"/>
              <a:cs typeface="Tahoma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683259" y="1134110"/>
            <a:ext cx="1641475" cy="2099945"/>
            <a:chOff x="683259" y="1134110"/>
            <a:chExt cx="1641475" cy="2099945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3259" y="1592580"/>
              <a:ext cx="1641348" cy="164134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07173" y="1671193"/>
              <a:ext cx="1412786" cy="141274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48079" y="1940560"/>
              <a:ext cx="769619" cy="80010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446529" y="1134110"/>
              <a:ext cx="127000" cy="542290"/>
            </a:xfrm>
            <a:custGeom>
              <a:avLst/>
              <a:gdLst/>
              <a:ahLst/>
              <a:cxnLst/>
              <a:rect l="l" t="t" r="r" b="b"/>
              <a:pathLst>
                <a:path w="127000" h="542289">
                  <a:moveTo>
                    <a:pt x="57150" y="120650"/>
                  </a:moveTo>
                  <a:lnTo>
                    <a:pt x="57150" y="541909"/>
                  </a:lnTo>
                  <a:lnTo>
                    <a:pt x="69850" y="541909"/>
                  </a:lnTo>
                  <a:lnTo>
                    <a:pt x="69850" y="127000"/>
                  </a:lnTo>
                  <a:lnTo>
                    <a:pt x="63500" y="127000"/>
                  </a:lnTo>
                  <a:lnTo>
                    <a:pt x="57150" y="120650"/>
                  </a:lnTo>
                  <a:close/>
                </a:path>
                <a:path w="127000" h="542289">
                  <a:moveTo>
                    <a:pt x="69850" y="63500"/>
                  </a:moveTo>
                  <a:lnTo>
                    <a:pt x="57150" y="63500"/>
                  </a:lnTo>
                  <a:lnTo>
                    <a:pt x="57150" y="120650"/>
                  </a:lnTo>
                  <a:lnTo>
                    <a:pt x="63500" y="127000"/>
                  </a:lnTo>
                  <a:lnTo>
                    <a:pt x="69850" y="120650"/>
                  </a:lnTo>
                  <a:lnTo>
                    <a:pt x="69850" y="63500"/>
                  </a:lnTo>
                  <a:close/>
                </a:path>
                <a:path w="127000" h="542289">
                  <a:moveTo>
                    <a:pt x="69850" y="120650"/>
                  </a:moveTo>
                  <a:lnTo>
                    <a:pt x="63500" y="127000"/>
                  </a:lnTo>
                  <a:lnTo>
                    <a:pt x="69850" y="127000"/>
                  </a:lnTo>
                  <a:lnTo>
                    <a:pt x="69850" y="120650"/>
                  </a:lnTo>
                  <a:close/>
                </a:path>
                <a:path w="127000" h="542289">
                  <a:moveTo>
                    <a:pt x="63500" y="0"/>
                  </a:moveTo>
                  <a:lnTo>
                    <a:pt x="0" y="63500"/>
                  </a:lnTo>
                  <a:lnTo>
                    <a:pt x="57150" y="120650"/>
                  </a:lnTo>
                  <a:lnTo>
                    <a:pt x="57150" y="63500"/>
                  </a:lnTo>
                  <a:lnTo>
                    <a:pt x="127000" y="63500"/>
                  </a:lnTo>
                  <a:lnTo>
                    <a:pt x="63500" y="0"/>
                  </a:lnTo>
                  <a:close/>
                </a:path>
                <a:path w="127000" h="542289">
                  <a:moveTo>
                    <a:pt x="127000" y="63500"/>
                  </a:moveTo>
                  <a:lnTo>
                    <a:pt x="69850" y="63500"/>
                  </a:lnTo>
                  <a:lnTo>
                    <a:pt x="69850" y="120650"/>
                  </a:lnTo>
                  <a:lnTo>
                    <a:pt x="127000" y="63500"/>
                  </a:lnTo>
                  <a:close/>
                </a:path>
              </a:pathLst>
            </a:custGeom>
            <a:solidFill>
              <a:srgbClr val="1E31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383540" y="806450"/>
            <a:ext cx="229870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105" dirty="0">
                <a:solidFill>
                  <a:srgbClr val="1E3166"/>
                </a:solidFill>
                <a:latin typeface="Tahoma"/>
                <a:cs typeface="Tahoma"/>
              </a:rPr>
              <a:t>ПРОФОРИЕНТАЦИЯ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498850" y="787400"/>
            <a:ext cx="7701280" cy="1854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spc="40" dirty="0">
                <a:latin typeface="Verdana"/>
                <a:cs typeface="Verdana"/>
              </a:rPr>
              <a:t>С</a:t>
            </a:r>
            <a:r>
              <a:rPr sz="2000" spc="60" dirty="0">
                <a:latin typeface="Verdana"/>
                <a:cs typeface="Verdana"/>
              </a:rPr>
              <a:t>о</a:t>
            </a:r>
            <a:r>
              <a:rPr sz="2000" spc="85" dirty="0">
                <a:latin typeface="Verdana"/>
                <a:cs typeface="Verdana"/>
              </a:rPr>
              <a:t>пр</a:t>
            </a:r>
            <a:r>
              <a:rPr sz="2000" spc="90" dirty="0">
                <a:latin typeface="Verdana"/>
                <a:cs typeface="Verdana"/>
              </a:rPr>
              <a:t>о</a:t>
            </a:r>
            <a:r>
              <a:rPr sz="2000" spc="25" dirty="0">
                <a:latin typeface="Verdana"/>
                <a:cs typeface="Verdana"/>
              </a:rPr>
              <a:t>в</a:t>
            </a:r>
            <a:r>
              <a:rPr sz="2000" spc="60" dirty="0">
                <a:latin typeface="Verdana"/>
                <a:cs typeface="Verdana"/>
              </a:rPr>
              <a:t>ож</a:t>
            </a:r>
            <a:r>
              <a:rPr sz="2000" spc="50" dirty="0">
                <a:latin typeface="Verdana"/>
                <a:cs typeface="Verdana"/>
              </a:rPr>
              <a:t>де</a:t>
            </a:r>
            <a:r>
              <a:rPr sz="2000" spc="85" dirty="0">
                <a:latin typeface="Verdana"/>
                <a:cs typeface="Verdana"/>
              </a:rPr>
              <a:t>н</a:t>
            </a:r>
            <a:r>
              <a:rPr sz="2000" spc="95" dirty="0">
                <a:latin typeface="Verdana"/>
                <a:cs typeface="Verdana"/>
              </a:rPr>
              <a:t>и</a:t>
            </a:r>
            <a:r>
              <a:rPr sz="2000" spc="40" dirty="0">
                <a:latin typeface="Verdana"/>
                <a:cs typeface="Verdana"/>
              </a:rPr>
              <a:t>е</a:t>
            </a:r>
            <a:r>
              <a:rPr sz="2000" spc="-225" dirty="0">
                <a:latin typeface="Verdana"/>
                <a:cs typeface="Verdana"/>
              </a:rPr>
              <a:t> </a:t>
            </a:r>
            <a:r>
              <a:rPr sz="2000" b="1" spc="60" dirty="0">
                <a:solidFill>
                  <a:srgbClr val="1E3166"/>
                </a:solidFill>
                <a:latin typeface="Tahoma"/>
                <a:cs typeface="Tahoma"/>
              </a:rPr>
              <a:t>о</a:t>
            </a:r>
            <a:r>
              <a:rPr sz="2000" b="1" spc="90" dirty="0">
                <a:solidFill>
                  <a:srgbClr val="1E3166"/>
                </a:solidFill>
                <a:latin typeface="Tahoma"/>
                <a:cs typeface="Tahoma"/>
              </a:rPr>
              <a:t>со</a:t>
            </a:r>
            <a:r>
              <a:rPr sz="2000" b="1" spc="70" dirty="0">
                <a:solidFill>
                  <a:srgbClr val="1E3166"/>
                </a:solidFill>
                <a:latin typeface="Tahoma"/>
                <a:cs typeface="Tahoma"/>
              </a:rPr>
              <a:t>з</a:t>
            </a:r>
            <a:r>
              <a:rPr sz="2000" b="1" spc="75" dirty="0">
                <a:solidFill>
                  <a:srgbClr val="1E3166"/>
                </a:solidFill>
                <a:latin typeface="Tahoma"/>
                <a:cs typeface="Tahoma"/>
              </a:rPr>
              <a:t>н</a:t>
            </a:r>
            <a:r>
              <a:rPr sz="2000" b="1" dirty="0">
                <a:solidFill>
                  <a:srgbClr val="1E3166"/>
                </a:solidFill>
                <a:latin typeface="Tahoma"/>
                <a:cs typeface="Tahoma"/>
              </a:rPr>
              <a:t>а</a:t>
            </a:r>
            <a:r>
              <a:rPr sz="2000" b="1" spc="75" dirty="0">
                <a:solidFill>
                  <a:srgbClr val="1E3166"/>
                </a:solidFill>
                <a:latin typeface="Tahoma"/>
                <a:cs typeface="Tahoma"/>
              </a:rPr>
              <a:t>нн</a:t>
            </a:r>
            <a:r>
              <a:rPr sz="2000" b="1" spc="60" dirty="0">
                <a:solidFill>
                  <a:srgbClr val="1E3166"/>
                </a:solidFill>
                <a:latin typeface="Tahoma"/>
                <a:cs typeface="Tahoma"/>
              </a:rPr>
              <a:t>о</a:t>
            </a:r>
            <a:r>
              <a:rPr sz="2000" b="1" spc="20" dirty="0">
                <a:solidFill>
                  <a:srgbClr val="1E3166"/>
                </a:solidFill>
                <a:latin typeface="Tahoma"/>
                <a:cs typeface="Tahoma"/>
              </a:rPr>
              <a:t>г</a:t>
            </a:r>
            <a:r>
              <a:rPr sz="2000" b="1" spc="70" dirty="0">
                <a:solidFill>
                  <a:srgbClr val="1E3166"/>
                </a:solidFill>
                <a:latin typeface="Tahoma"/>
                <a:cs typeface="Tahoma"/>
              </a:rPr>
              <a:t>о</a:t>
            </a:r>
            <a:r>
              <a:rPr sz="2000" b="1" spc="60" dirty="0">
                <a:solidFill>
                  <a:srgbClr val="1E3166"/>
                </a:solidFill>
                <a:latin typeface="Tahoma"/>
                <a:cs typeface="Tahoma"/>
              </a:rPr>
              <a:t> о</a:t>
            </a:r>
            <a:r>
              <a:rPr sz="2000" b="1" spc="30" dirty="0">
                <a:solidFill>
                  <a:srgbClr val="1E3166"/>
                </a:solidFill>
                <a:latin typeface="Tahoma"/>
                <a:cs typeface="Tahoma"/>
              </a:rPr>
              <a:t>т</a:t>
            </a:r>
            <a:r>
              <a:rPr sz="2000" b="1" spc="75" dirty="0">
                <a:solidFill>
                  <a:srgbClr val="1E3166"/>
                </a:solidFill>
                <a:latin typeface="Tahoma"/>
                <a:cs typeface="Tahoma"/>
              </a:rPr>
              <a:t>н</a:t>
            </a:r>
            <a:r>
              <a:rPr sz="2000" b="1" spc="60" dirty="0">
                <a:solidFill>
                  <a:srgbClr val="1E3166"/>
                </a:solidFill>
                <a:latin typeface="Tahoma"/>
                <a:cs typeface="Tahoma"/>
              </a:rPr>
              <a:t>о</a:t>
            </a:r>
            <a:r>
              <a:rPr sz="2000" b="1" spc="114" dirty="0">
                <a:solidFill>
                  <a:srgbClr val="1E3166"/>
                </a:solidFill>
                <a:latin typeface="Tahoma"/>
                <a:cs typeface="Tahoma"/>
              </a:rPr>
              <a:t>ш</a:t>
            </a:r>
            <a:r>
              <a:rPr sz="2000" b="1" spc="65" dirty="0">
                <a:solidFill>
                  <a:srgbClr val="1E3166"/>
                </a:solidFill>
                <a:latin typeface="Tahoma"/>
                <a:cs typeface="Tahoma"/>
              </a:rPr>
              <a:t>е</a:t>
            </a:r>
            <a:r>
              <a:rPr sz="2000" b="1" spc="75" dirty="0">
                <a:solidFill>
                  <a:srgbClr val="1E3166"/>
                </a:solidFill>
                <a:latin typeface="Tahoma"/>
                <a:cs typeface="Tahoma"/>
              </a:rPr>
              <a:t>ния</a:t>
            </a:r>
            <a:r>
              <a:rPr sz="2000" b="1" spc="15" dirty="0">
                <a:solidFill>
                  <a:srgbClr val="1E3166"/>
                </a:solidFill>
                <a:latin typeface="Tahoma"/>
                <a:cs typeface="Tahoma"/>
              </a:rPr>
              <a:t> </a:t>
            </a:r>
            <a:r>
              <a:rPr sz="2000" b="1" spc="60" dirty="0">
                <a:solidFill>
                  <a:srgbClr val="1E3166"/>
                </a:solidFill>
                <a:latin typeface="Tahoma"/>
                <a:cs typeface="Tahoma"/>
              </a:rPr>
              <a:t>о</a:t>
            </a:r>
            <a:r>
              <a:rPr sz="2000" b="1" spc="80" dirty="0">
                <a:solidFill>
                  <a:srgbClr val="1E3166"/>
                </a:solidFill>
                <a:latin typeface="Tahoma"/>
                <a:cs typeface="Tahoma"/>
              </a:rPr>
              <a:t>б</a:t>
            </a:r>
            <a:r>
              <a:rPr sz="2000" b="1" spc="65" dirty="0">
                <a:solidFill>
                  <a:srgbClr val="1E3166"/>
                </a:solidFill>
                <a:latin typeface="Tahoma"/>
                <a:cs typeface="Tahoma"/>
              </a:rPr>
              <a:t>у</a:t>
            </a:r>
            <a:r>
              <a:rPr sz="2000" b="1" spc="25" dirty="0">
                <a:solidFill>
                  <a:srgbClr val="1E3166"/>
                </a:solidFill>
                <a:latin typeface="Tahoma"/>
                <a:cs typeface="Tahoma"/>
              </a:rPr>
              <a:t>ч</a:t>
            </a:r>
            <a:r>
              <a:rPr sz="2000" b="1" dirty="0">
                <a:solidFill>
                  <a:srgbClr val="1E3166"/>
                </a:solidFill>
                <a:latin typeface="Tahoma"/>
                <a:cs typeface="Tahoma"/>
              </a:rPr>
              <a:t>а</a:t>
            </a:r>
            <a:r>
              <a:rPr sz="2000" b="1" spc="-50" dirty="0">
                <a:solidFill>
                  <a:srgbClr val="1E3166"/>
                </a:solidFill>
                <a:latin typeface="Tahoma"/>
                <a:cs typeface="Tahoma"/>
              </a:rPr>
              <a:t>ю</a:t>
            </a:r>
            <a:r>
              <a:rPr sz="2000" b="1" spc="60" dirty="0">
                <a:solidFill>
                  <a:srgbClr val="1E3166"/>
                </a:solidFill>
                <a:latin typeface="Tahoma"/>
                <a:cs typeface="Tahoma"/>
              </a:rPr>
              <a:t>щи</a:t>
            </a:r>
            <a:r>
              <a:rPr sz="2000" b="1" spc="35" dirty="0">
                <a:solidFill>
                  <a:srgbClr val="1E3166"/>
                </a:solidFill>
                <a:latin typeface="Tahoma"/>
                <a:cs typeface="Tahoma"/>
              </a:rPr>
              <a:t>х</a:t>
            </a:r>
            <a:r>
              <a:rPr sz="2000" b="1" spc="60" dirty="0">
                <a:solidFill>
                  <a:srgbClr val="1E3166"/>
                </a:solidFill>
                <a:latin typeface="Tahoma"/>
                <a:cs typeface="Tahoma"/>
              </a:rPr>
              <a:t>ся  </a:t>
            </a:r>
            <a:r>
              <a:rPr sz="2000" b="1" spc="75" dirty="0">
                <a:solidFill>
                  <a:srgbClr val="1E3166"/>
                </a:solidFill>
                <a:latin typeface="Tahoma"/>
                <a:cs typeface="Tahoma"/>
              </a:rPr>
              <a:t>к</a:t>
            </a:r>
            <a:r>
              <a:rPr sz="2000" b="1" spc="-15" dirty="0">
                <a:solidFill>
                  <a:srgbClr val="1E3166"/>
                </a:solidFill>
                <a:latin typeface="Tahoma"/>
                <a:cs typeface="Tahoma"/>
              </a:rPr>
              <a:t> </a:t>
            </a:r>
            <a:r>
              <a:rPr sz="2000" b="1" spc="65" dirty="0">
                <a:solidFill>
                  <a:srgbClr val="1E3166"/>
                </a:solidFill>
                <a:latin typeface="Tahoma"/>
                <a:cs typeface="Tahoma"/>
              </a:rPr>
              <a:t>профессионально-трудовой </a:t>
            </a:r>
            <a:r>
              <a:rPr sz="2000" b="1" spc="5" dirty="0">
                <a:solidFill>
                  <a:srgbClr val="1E3166"/>
                </a:solidFill>
                <a:latin typeface="Tahoma"/>
                <a:cs typeface="Tahoma"/>
              </a:rPr>
              <a:t>сфере</a:t>
            </a:r>
            <a:r>
              <a:rPr sz="2000" spc="5" dirty="0">
                <a:latin typeface="Verdana"/>
                <a:cs typeface="Verdana"/>
              </a:rPr>
              <a:t>,</a:t>
            </a:r>
            <a:r>
              <a:rPr sz="2000" spc="-155" dirty="0">
                <a:latin typeface="Verdana"/>
                <a:cs typeface="Verdana"/>
              </a:rPr>
              <a:t> </a:t>
            </a:r>
            <a:r>
              <a:rPr sz="2000" spc="50" dirty="0">
                <a:latin typeface="Verdana"/>
                <a:cs typeface="Verdana"/>
              </a:rPr>
              <a:t>основанного</a:t>
            </a:r>
            <a:endParaRPr sz="2000">
              <a:latin typeface="Verdana"/>
              <a:cs typeface="Verdana"/>
            </a:endParaRPr>
          </a:p>
          <a:p>
            <a:pPr marL="12700" marR="377190">
              <a:lnSpc>
                <a:spcPct val="100000"/>
              </a:lnSpc>
            </a:pPr>
            <a:r>
              <a:rPr sz="2000" spc="20" dirty="0">
                <a:latin typeface="Verdana"/>
                <a:cs typeface="Verdana"/>
              </a:rPr>
              <a:t>на</a:t>
            </a:r>
            <a:r>
              <a:rPr sz="2000" spc="-185" dirty="0">
                <a:latin typeface="Verdana"/>
                <a:cs typeface="Verdana"/>
              </a:rPr>
              <a:t> </a:t>
            </a:r>
            <a:r>
              <a:rPr sz="2000" spc="50" dirty="0">
                <a:latin typeface="Verdana"/>
                <a:cs typeface="Verdana"/>
              </a:rPr>
              <a:t>создании</a:t>
            </a:r>
            <a:r>
              <a:rPr sz="2000" spc="-185" dirty="0">
                <a:latin typeface="Verdana"/>
                <a:cs typeface="Verdana"/>
              </a:rPr>
              <a:t> </a:t>
            </a:r>
            <a:r>
              <a:rPr sz="2000" spc="40" dirty="0">
                <a:latin typeface="Verdana"/>
                <a:cs typeface="Verdana"/>
              </a:rPr>
              <a:t>условий</a:t>
            </a:r>
            <a:r>
              <a:rPr sz="2000" spc="-170" dirty="0">
                <a:latin typeface="Verdana"/>
                <a:cs typeface="Verdana"/>
              </a:rPr>
              <a:t> </a:t>
            </a:r>
            <a:r>
              <a:rPr sz="2000" spc="30" dirty="0">
                <a:latin typeface="Verdana"/>
                <a:cs typeface="Verdana"/>
              </a:rPr>
              <a:t>для</a:t>
            </a:r>
            <a:r>
              <a:rPr sz="2000" spc="-165" dirty="0">
                <a:latin typeface="Verdana"/>
                <a:cs typeface="Verdana"/>
              </a:rPr>
              <a:t> </a:t>
            </a:r>
            <a:r>
              <a:rPr sz="2000" spc="60" dirty="0">
                <a:latin typeface="Verdana"/>
                <a:cs typeface="Verdana"/>
              </a:rPr>
              <a:t>формирования</a:t>
            </a:r>
            <a:r>
              <a:rPr sz="2000" spc="-180" dirty="0">
                <a:latin typeface="Verdana"/>
                <a:cs typeface="Verdana"/>
              </a:rPr>
              <a:t> </a:t>
            </a:r>
            <a:r>
              <a:rPr sz="2000" spc="-70" dirty="0">
                <a:latin typeface="Verdana"/>
                <a:cs typeface="Verdana"/>
              </a:rPr>
              <a:t>у</a:t>
            </a:r>
            <a:r>
              <a:rPr sz="2000" spc="-210" dirty="0">
                <a:latin typeface="Verdana"/>
                <a:cs typeface="Verdana"/>
              </a:rPr>
              <a:t> </a:t>
            </a:r>
            <a:r>
              <a:rPr sz="2000" spc="15" dirty="0">
                <a:latin typeface="Verdana"/>
                <a:cs typeface="Verdana"/>
              </a:rPr>
              <a:t>них</a:t>
            </a:r>
            <a:r>
              <a:rPr sz="2000" spc="-180" dirty="0">
                <a:latin typeface="Verdana"/>
                <a:cs typeface="Verdana"/>
              </a:rPr>
              <a:t> </a:t>
            </a:r>
            <a:r>
              <a:rPr sz="2000" spc="45" dirty="0">
                <a:latin typeface="Verdana"/>
                <a:cs typeface="Verdana"/>
              </a:rPr>
              <a:t>набора </a:t>
            </a:r>
            <a:r>
              <a:rPr sz="2000" spc="-690" dirty="0">
                <a:latin typeface="Verdana"/>
                <a:cs typeface="Verdana"/>
              </a:rPr>
              <a:t> </a:t>
            </a:r>
            <a:r>
              <a:rPr sz="2000" spc="30" dirty="0">
                <a:latin typeface="Verdana"/>
                <a:cs typeface="Verdana"/>
              </a:rPr>
              <a:t>компетенций, </a:t>
            </a:r>
            <a:r>
              <a:rPr sz="2000" spc="35" dirty="0">
                <a:latin typeface="Verdana"/>
                <a:cs typeface="Verdana"/>
              </a:rPr>
              <a:t>необходимых </a:t>
            </a:r>
            <a:r>
              <a:rPr sz="2000" b="1" spc="55" dirty="0">
                <a:solidFill>
                  <a:srgbClr val="1E3166"/>
                </a:solidFill>
                <a:latin typeface="Tahoma"/>
                <a:cs typeface="Tahoma"/>
              </a:rPr>
              <a:t>для </a:t>
            </a:r>
            <a:r>
              <a:rPr sz="2000" b="1" spc="75" dirty="0">
                <a:solidFill>
                  <a:srgbClr val="1E3166"/>
                </a:solidFill>
                <a:latin typeface="Tahoma"/>
                <a:cs typeface="Tahoma"/>
              </a:rPr>
              <a:t>успешного </a:t>
            </a:r>
            <a:r>
              <a:rPr sz="2000" b="1" spc="80" dirty="0">
                <a:solidFill>
                  <a:srgbClr val="1E3166"/>
                </a:solidFill>
                <a:latin typeface="Tahoma"/>
                <a:cs typeface="Tahoma"/>
              </a:rPr>
              <a:t> самоопределения </a:t>
            </a:r>
            <a:r>
              <a:rPr sz="2000" b="1" spc="114" dirty="0">
                <a:solidFill>
                  <a:srgbClr val="1E3166"/>
                </a:solidFill>
                <a:latin typeface="Tahoma"/>
                <a:cs typeface="Tahoma"/>
              </a:rPr>
              <a:t>и </a:t>
            </a:r>
            <a:r>
              <a:rPr sz="2000" b="1" spc="85" dirty="0">
                <a:solidFill>
                  <a:srgbClr val="1E3166"/>
                </a:solidFill>
                <a:latin typeface="Tahoma"/>
                <a:cs typeface="Tahoma"/>
              </a:rPr>
              <a:t>общей </a:t>
            </a:r>
            <a:r>
              <a:rPr sz="2000" b="1" spc="80" dirty="0">
                <a:solidFill>
                  <a:srgbClr val="1E3166"/>
                </a:solidFill>
                <a:latin typeface="Tahoma"/>
                <a:cs typeface="Tahoma"/>
              </a:rPr>
              <a:t>внутренней </a:t>
            </a:r>
            <a:r>
              <a:rPr sz="2000" b="1" spc="65" dirty="0">
                <a:solidFill>
                  <a:srgbClr val="1E3166"/>
                </a:solidFill>
                <a:latin typeface="Tahoma"/>
                <a:cs typeface="Tahoma"/>
              </a:rPr>
              <a:t>готовности </a:t>
            </a:r>
            <a:r>
              <a:rPr sz="2000" b="1" spc="70" dirty="0">
                <a:solidFill>
                  <a:srgbClr val="1E3166"/>
                </a:solidFill>
                <a:latin typeface="Tahoma"/>
                <a:cs typeface="Tahoma"/>
              </a:rPr>
              <a:t> </a:t>
            </a:r>
            <a:r>
              <a:rPr sz="2000" b="1" spc="75" dirty="0">
                <a:solidFill>
                  <a:srgbClr val="1E3166"/>
                </a:solidFill>
                <a:latin typeface="Tahoma"/>
                <a:cs typeface="Tahoma"/>
              </a:rPr>
              <a:t>к</a:t>
            </a:r>
            <a:r>
              <a:rPr sz="2000" b="1" spc="-10" dirty="0">
                <a:solidFill>
                  <a:srgbClr val="1E3166"/>
                </a:solidFill>
                <a:latin typeface="Tahoma"/>
                <a:cs typeface="Tahoma"/>
              </a:rPr>
              <a:t> </a:t>
            </a:r>
            <a:r>
              <a:rPr sz="2000" b="1" spc="75" dirty="0">
                <a:solidFill>
                  <a:srgbClr val="1E3166"/>
                </a:solidFill>
                <a:latin typeface="Tahoma"/>
                <a:cs typeface="Tahoma"/>
              </a:rPr>
              <a:t>разрешению</a:t>
            </a:r>
            <a:r>
              <a:rPr sz="2000" b="1" spc="30" dirty="0">
                <a:solidFill>
                  <a:srgbClr val="1E3166"/>
                </a:solidFill>
                <a:latin typeface="Tahoma"/>
                <a:cs typeface="Tahoma"/>
              </a:rPr>
              <a:t> </a:t>
            </a:r>
            <a:r>
              <a:rPr sz="2000" b="1" spc="85" dirty="0">
                <a:solidFill>
                  <a:srgbClr val="1E3166"/>
                </a:solidFill>
                <a:latin typeface="Tahoma"/>
                <a:cs typeface="Tahoma"/>
              </a:rPr>
              <a:t>проблем</a:t>
            </a:r>
            <a:r>
              <a:rPr sz="2000" b="1" spc="-10" dirty="0">
                <a:solidFill>
                  <a:srgbClr val="1E3166"/>
                </a:solidFill>
                <a:latin typeface="Tahoma"/>
                <a:cs typeface="Tahoma"/>
              </a:rPr>
              <a:t> </a:t>
            </a:r>
            <a:r>
              <a:rPr sz="2000" b="1" spc="70" dirty="0">
                <a:solidFill>
                  <a:srgbClr val="1E3166"/>
                </a:solidFill>
                <a:latin typeface="Tahoma"/>
                <a:cs typeface="Tahoma"/>
              </a:rPr>
              <a:t>профессиональной</a:t>
            </a:r>
            <a:r>
              <a:rPr sz="2000" b="1" spc="80" dirty="0">
                <a:solidFill>
                  <a:srgbClr val="1E3166"/>
                </a:solidFill>
                <a:latin typeface="Tahoma"/>
                <a:cs typeface="Tahoma"/>
              </a:rPr>
              <a:t> </a:t>
            </a:r>
            <a:r>
              <a:rPr sz="2000" b="1" spc="85" dirty="0">
                <a:solidFill>
                  <a:srgbClr val="1E3166"/>
                </a:solidFill>
                <a:latin typeface="Tahoma"/>
                <a:cs typeface="Tahoma"/>
              </a:rPr>
              <a:t>жизни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973819" y="3599179"/>
            <a:ext cx="2402840" cy="1973580"/>
          </a:xfrm>
          <a:prstGeom prst="rect">
            <a:avLst/>
          </a:prstGeom>
        </p:spPr>
        <p:txBody>
          <a:bodyPr vert="horz" wrap="square" lIns="0" tIns="147320" rIns="0" bIns="0" rtlCol="0">
            <a:spAutoFit/>
          </a:bodyPr>
          <a:lstStyle/>
          <a:p>
            <a:pPr marL="250190" marR="160655">
              <a:lnSpc>
                <a:spcPct val="100000"/>
              </a:lnSpc>
              <a:spcBef>
                <a:spcPts val="1160"/>
              </a:spcBef>
            </a:pPr>
            <a:r>
              <a:rPr sz="1800" spc="55" dirty="0">
                <a:solidFill>
                  <a:srgbClr val="FFFFFF"/>
                </a:solidFill>
                <a:latin typeface="Verdana"/>
                <a:cs typeface="Verdana"/>
              </a:rPr>
              <a:t>Обеспечение </a:t>
            </a:r>
            <a:r>
              <a:rPr sz="1800" spc="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35" dirty="0">
                <a:solidFill>
                  <a:srgbClr val="FFFFFF"/>
                </a:solidFill>
                <a:latin typeface="Verdana"/>
                <a:cs typeface="Verdana"/>
              </a:rPr>
              <a:t>социально</a:t>
            </a:r>
            <a:r>
              <a:rPr sz="1800" spc="35" dirty="0">
                <a:solidFill>
                  <a:srgbClr val="FFFFFF"/>
                </a:solidFill>
                <a:latin typeface="Tahoma"/>
                <a:cs typeface="Tahoma"/>
              </a:rPr>
              <a:t>- </a:t>
            </a:r>
            <a:r>
              <a:rPr sz="1800" spc="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spc="30" dirty="0">
                <a:solidFill>
                  <a:srgbClr val="FFFFFF"/>
                </a:solidFill>
                <a:latin typeface="Verdana"/>
                <a:cs typeface="Verdana"/>
              </a:rPr>
              <a:t>э</a:t>
            </a:r>
            <a:r>
              <a:rPr sz="1800" spc="-30" dirty="0">
                <a:solidFill>
                  <a:srgbClr val="FFFFFF"/>
                </a:solidFill>
                <a:latin typeface="Verdana"/>
                <a:cs typeface="Verdana"/>
              </a:rPr>
              <a:t>к</a:t>
            </a:r>
            <a:r>
              <a:rPr sz="1800" spc="80" dirty="0">
                <a:solidFill>
                  <a:srgbClr val="FFFFFF"/>
                </a:solidFill>
                <a:latin typeface="Verdana"/>
                <a:cs typeface="Verdana"/>
              </a:rPr>
              <a:t>оном</a:t>
            </a:r>
            <a:r>
              <a:rPr sz="1800" spc="35" dirty="0">
                <a:solidFill>
                  <a:srgbClr val="FFFFFF"/>
                </a:solidFill>
                <a:latin typeface="Verdana"/>
                <a:cs typeface="Verdana"/>
              </a:rPr>
              <a:t>ич</a:t>
            </a:r>
            <a:r>
              <a:rPr sz="1800" spc="40" dirty="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sz="1800" spc="55" dirty="0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sz="1800" spc="-30" dirty="0">
                <a:solidFill>
                  <a:srgbClr val="FFFFFF"/>
                </a:solidFill>
                <a:latin typeface="Verdana"/>
                <a:cs typeface="Verdana"/>
              </a:rPr>
              <a:t>к</a:t>
            </a:r>
            <a:r>
              <a:rPr sz="1800" spc="30" dirty="0">
                <a:solidFill>
                  <a:srgbClr val="FFFFFF"/>
                </a:solidFill>
                <a:latin typeface="Verdana"/>
                <a:cs typeface="Verdana"/>
              </a:rPr>
              <a:t>ого  развития</a:t>
            </a:r>
            <a:endParaRPr sz="1800">
              <a:latin typeface="Verdana"/>
              <a:cs typeface="Verdana"/>
            </a:endParaRPr>
          </a:p>
          <a:p>
            <a:pPr marL="250190" marR="283210">
              <a:lnSpc>
                <a:spcPct val="100000"/>
              </a:lnSpc>
            </a:pPr>
            <a:r>
              <a:rPr sz="1800" spc="85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18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55" dirty="0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ув</a:t>
            </a:r>
            <a:r>
              <a:rPr sz="1800" spc="5" dirty="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sz="1800" spc="75" dirty="0">
                <a:solidFill>
                  <a:srgbClr val="FFFFFF"/>
                </a:solidFill>
                <a:latin typeface="Verdana"/>
                <a:cs typeface="Verdana"/>
              </a:rPr>
              <a:t>р</a:t>
            </a:r>
            <a:r>
              <a:rPr sz="1800" spc="85" dirty="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sz="1800" spc="75" dirty="0">
                <a:solidFill>
                  <a:srgbClr val="FFFFFF"/>
                </a:solidFill>
                <a:latin typeface="Verdana"/>
                <a:cs typeface="Verdana"/>
              </a:rPr>
              <a:t>н</a:t>
            </a:r>
            <a:r>
              <a:rPr sz="1800" spc="80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1800" spc="-40" dirty="0">
                <a:solidFill>
                  <a:srgbClr val="FFFFFF"/>
                </a:solidFill>
                <a:latin typeface="Verdana"/>
                <a:cs typeface="Verdana"/>
              </a:rPr>
              <a:t>т</a:t>
            </a:r>
            <a:r>
              <a:rPr sz="1800" spc="45" dirty="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sz="1800" spc="-40" dirty="0">
                <a:solidFill>
                  <a:srgbClr val="FFFFFF"/>
                </a:solidFill>
                <a:latin typeface="Verdana"/>
                <a:cs typeface="Verdana"/>
              </a:rPr>
              <a:t>т</a:t>
            </a:r>
            <a:r>
              <a:rPr sz="1800" spc="-25" dirty="0">
                <a:solidFill>
                  <a:srgbClr val="FFFFFF"/>
                </a:solidFill>
                <a:latin typeface="Verdana"/>
                <a:cs typeface="Verdana"/>
              </a:rPr>
              <a:t>а  </a:t>
            </a:r>
            <a:r>
              <a:rPr sz="1800" spc="85" dirty="0">
                <a:solidFill>
                  <a:srgbClr val="FFFFFF"/>
                </a:solidFill>
                <a:latin typeface="Verdana"/>
                <a:cs typeface="Verdana"/>
              </a:rPr>
              <a:t>России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065651" y="3122040"/>
            <a:ext cx="291719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85" dirty="0">
                <a:latin typeface="Verdana"/>
                <a:cs typeface="Verdana"/>
              </a:rPr>
              <a:t>Про</a:t>
            </a:r>
            <a:r>
              <a:rPr sz="1600" spc="-35" dirty="0">
                <a:latin typeface="Verdana"/>
                <a:cs typeface="Verdana"/>
              </a:rPr>
              <a:t>ф</a:t>
            </a:r>
            <a:r>
              <a:rPr sz="1600" spc="-30" dirty="0">
                <a:latin typeface="Verdana"/>
                <a:cs typeface="Verdana"/>
              </a:rPr>
              <a:t>е</a:t>
            </a:r>
            <a:r>
              <a:rPr sz="1600" spc="40" dirty="0">
                <a:latin typeface="Verdana"/>
                <a:cs typeface="Verdana"/>
              </a:rPr>
              <a:t>ссион</a:t>
            </a:r>
            <a:r>
              <a:rPr sz="1600" spc="45" dirty="0">
                <a:latin typeface="Verdana"/>
                <a:cs typeface="Verdana"/>
              </a:rPr>
              <a:t>а</a:t>
            </a:r>
            <a:r>
              <a:rPr sz="1600" spc="20" dirty="0">
                <a:latin typeface="Verdana"/>
                <a:cs typeface="Verdana"/>
              </a:rPr>
              <a:t>л</a:t>
            </a:r>
            <a:r>
              <a:rPr sz="1600" spc="15" dirty="0">
                <a:latin typeface="Verdana"/>
                <a:cs typeface="Verdana"/>
              </a:rPr>
              <a:t>ьные</a:t>
            </a:r>
            <a:r>
              <a:rPr sz="1600" spc="-170" dirty="0">
                <a:latin typeface="Verdana"/>
                <a:cs typeface="Verdana"/>
              </a:rPr>
              <a:t> </a:t>
            </a:r>
            <a:r>
              <a:rPr sz="1600" spc="65" dirty="0">
                <a:latin typeface="Verdana"/>
                <a:cs typeface="Verdana"/>
              </a:rPr>
              <a:t>про</a:t>
            </a:r>
            <a:r>
              <a:rPr sz="1600" spc="70" dirty="0">
                <a:latin typeface="Verdana"/>
                <a:cs typeface="Verdana"/>
              </a:rPr>
              <a:t>б</a:t>
            </a:r>
            <a:r>
              <a:rPr sz="1600" spc="-20" dirty="0">
                <a:latin typeface="Verdana"/>
                <a:cs typeface="Verdana"/>
              </a:rPr>
              <a:t>ы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041775" y="4706366"/>
            <a:ext cx="4065904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600" spc="15" dirty="0">
                <a:latin typeface="Verdana"/>
                <a:cs typeface="Verdana"/>
              </a:rPr>
              <a:t>С</a:t>
            </a:r>
            <a:r>
              <a:rPr sz="1600" dirty="0">
                <a:latin typeface="Verdana"/>
                <a:cs typeface="Verdana"/>
              </a:rPr>
              <a:t>от</a:t>
            </a:r>
            <a:r>
              <a:rPr sz="1600" spc="20" dirty="0">
                <a:latin typeface="Verdana"/>
                <a:cs typeface="Verdana"/>
              </a:rPr>
              <a:t>р</a:t>
            </a:r>
            <a:r>
              <a:rPr sz="1600" spc="25" dirty="0">
                <a:latin typeface="Verdana"/>
                <a:cs typeface="Verdana"/>
              </a:rPr>
              <a:t>у</a:t>
            </a:r>
            <a:r>
              <a:rPr sz="1600" spc="40" dirty="0">
                <a:latin typeface="Verdana"/>
                <a:cs typeface="Verdana"/>
              </a:rPr>
              <a:t>днич</a:t>
            </a:r>
            <a:r>
              <a:rPr sz="1600" spc="30" dirty="0">
                <a:latin typeface="Verdana"/>
                <a:cs typeface="Verdana"/>
              </a:rPr>
              <a:t>е</a:t>
            </a:r>
            <a:r>
              <a:rPr sz="1600" spc="5" dirty="0">
                <a:latin typeface="Verdana"/>
                <a:cs typeface="Verdana"/>
              </a:rPr>
              <a:t>ст</a:t>
            </a:r>
            <a:r>
              <a:rPr sz="1600" spc="15" dirty="0">
                <a:latin typeface="Verdana"/>
                <a:cs typeface="Verdana"/>
              </a:rPr>
              <a:t>в</a:t>
            </a:r>
            <a:r>
              <a:rPr sz="1600" spc="45" dirty="0">
                <a:latin typeface="Verdana"/>
                <a:cs typeface="Verdana"/>
              </a:rPr>
              <a:t>о</a:t>
            </a:r>
            <a:r>
              <a:rPr sz="1600" spc="-145" dirty="0">
                <a:latin typeface="Verdana"/>
                <a:cs typeface="Verdana"/>
              </a:rPr>
              <a:t> </a:t>
            </a:r>
            <a:r>
              <a:rPr sz="1600" spc="45" dirty="0">
                <a:latin typeface="Verdana"/>
                <a:cs typeface="Verdana"/>
              </a:rPr>
              <a:t>с</a:t>
            </a:r>
            <a:r>
              <a:rPr sz="1600" spc="-145" dirty="0">
                <a:latin typeface="Verdana"/>
                <a:cs typeface="Verdana"/>
              </a:rPr>
              <a:t> </a:t>
            </a:r>
            <a:r>
              <a:rPr sz="1600" spc="35" dirty="0">
                <a:latin typeface="Verdana"/>
                <a:cs typeface="Verdana"/>
              </a:rPr>
              <a:t>с</a:t>
            </a:r>
            <a:r>
              <a:rPr sz="1600" spc="30" dirty="0">
                <a:latin typeface="Verdana"/>
                <a:cs typeface="Verdana"/>
              </a:rPr>
              <a:t>е</a:t>
            </a:r>
            <a:r>
              <a:rPr sz="1600" spc="75" dirty="0">
                <a:latin typeface="Verdana"/>
                <a:cs typeface="Verdana"/>
              </a:rPr>
              <a:t>м</a:t>
            </a:r>
            <a:r>
              <a:rPr sz="1600" spc="55" dirty="0">
                <a:latin typeface="Verdana"/>
                <a:cs typeface="Verdana"/>
              </a:rPr>
              <a:t>ь</a:t>
            </a:r>
            <a:r>
              <a:rPr sz="1600" spc="25" dirty="0">
                <a:latin typeface="Verdana"/>
                <a:cs typeface="Verdana"/>
              </a:rPr>
              <a:t>е</a:t>
            </a:r>
            <a:r>
              <a:rPr sz="1600" spc="-75" dirty="0">
                <a:latin typeface="Verdana"/>
                <a:cs typeface="Verdana"/>
              </a:rPr>
              <a:t>й,  </a:t>
            </a:r>
            <a:r>
              <a:rPr sz="1600" spc="35" dirty="0">
                <a:latin typeface="Verdana"/>
                <a:cs typeface="Verdana"/>
              </a:rPr>
              <a:t>ра</a:t>
            </a:r>
            <a:r>
              <a:rPr sz="1600" spc="25" dirty="0">
                <a:latin typeface="Verdana"/>
                <a:cs typeface="Verdana"/>
              </a:rPr>
              <a:t>бот</a:t>
            </a:r>
            <a:r>
              <a:rPr sz="1600" spc="5" dirty="0">
                <a:latin typeface="Verdana"/>
                <a:cs typeface="Verdana"/>
              </a:rPr>
              <a:t>одат</a:t>
            </a:r>
            <a:r>
              <a:rPr sz="1600" spc="25" dirty="0">
                <a:latin typeface="Verdana"/>
                <a:cs typeface="Verdana"/>
              </a:rPr>
              <a:t>е</a:t>
            </a:r>
            <a:r>
              <a:rPr sz="1600" spc="20" dirty="0">
                <a:latin typeface="Verdana"/>
                <a:cs typeface="Verdana"/>
              </a:rPr>
              <a:t>л</a:t>
            </a:r>
            <a:r>
              <a:rPr sz="1600" spc="-5" dirty="0">
                <a:latin typeface="Verdana"/>
                <a:cs typeface="Verdana"/>
              </a:rPr>
              <a:t>я</a:t>
            </a:r>
            <a:r>
              <a:rPr sz="1600" spc="140" dirty="0">
                <a:latin typeface="Verdana"/>
                <a:cs typeface="Verdana"/>
              </a:rPr>
              <a:t>м</a:t>
            </a:r>
            <a:r>
              <a:rPr sz="1600" spc="75" dirty="0">
                <a:latin typeface="Verdana"/>
                <a:cs typeface="Verdana"/>
              </a:rPr>
              <a:t>и</a:t>
            </a:r>
            <a:r>
              <a:rPr sz="1600" spc="-145" dirty="0">
                <a:latin typeface="Verdana"/>
                <a:cs typeface="Verdana"/>
              </a:rPr>
              <a:t> </a:t>
            </a:r>
            <a:r>
              <a:rPr sz="1600" spc="75" dirty="0">
                <a:latin typeface="Verdana"/>
                <a:cs typeface="Verdana"/>
              </a:rPr>
              <a:t>и</a:t>
            </a:r>
            <a:r>
              <a:rPr sz="1600" spc="-150" dirty="0">
                <a:latin typeface="Verdana"/>
                <a:cs typeface="Verdana"/>
              </a:rPr>
              <a:t> </a:t>
            </a:r>
            <a:r>
              <a:rPr sz="1600" spc="-5" dirty="0">
                <a:latin typeface="Verdana"/>
                <a:cs typeface="Verdana"/>
              </a:rPr>
              <a:t>за</a:t>
            </a:r>
            <a:r>
              <a:rPr sz="1600" spc="35" dirty="0">
                <a:latin typeface="Verdana"/>
                <a:cs typeface="Verdana"/>
              </a:rPr>
              <a:t>инт</a:t>
            </a:r>
            <a:r>
              <a:rPr sz="1600" spc="20" dirty="0">
                <a:latin typeface="Verdana"/>
                <a:cs typeface="Verdana"/>
              </a:rPr>
              <a:t>е</a:t>
            </a:r>
            <a:r>
              <a:rPr sz="1600" spc="70" dirty="0">
                <a:latin typeface="Verdana"/>
                <a:cs typeface="Verdana"/>
              </a:rPr>
              <a:t>р</a:t>
            </a:r>
            <a:r>
              <a:rPr sz="1600" spc="55" dirty="0">
                <a:latin typeface="Verdana"/>
                <a:cs typeface="Verdana"/>
              </a:rPr>
              <a:t>е</a:t>
            </a:r>
            <a:r>
              <a:rPr sz="1600" spc="20" dirty="0">
                <a:latin typeface="Verdana"/>
                <a:cs typeface="Verdana"/>
              </a:rPr>
              <a:t>сов</a:t>
            </a:r>
            <a:r>
              <a:rPr sz="1600" spc="25" dirty="0">
                <a:latin typeface="Verdana"/>
                <a:cs typeface="Verdana"/>
              </a:rPr>
              <a:t>а</a:t>
            </a:r>
            <a:r>
              <a:rPr sz="1600" spc="50" dirty="0">
                <a:latin typeface="Verdana"/>
                <a:cs typeface="Verdana"/>
              </a:rPr>
              <a:t>нной  </a:t>
            </a:r>
            <a:r>
              <a:rPr sz="1600" spc="30" dirty="0">
                <a:latin typeface="Verdana"/>
                <a:cs typeface="Verdana"/>
              </a:rPr>
              <a:t>общественностью</a:t>
            </a:r>
            <a:endParaRPr sz="1600">
              <a:latin typeface="Verdana"/>
              <a:cs typeface="Verdana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8145780" y="3718559"/>
            <a:ext cx="645795" cy="1428115"/>
            <a:chOff x="8145780" y="3718559"/>
            <a:chExt cx="645795" cy="1428115"/>
          </a:xfrm>
        </p:grpSpPr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145780" y="3718559"/>
              <a:ext cx="645655" cy="1427988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270240" y="3797299"/>
              <a:ext cx="416559" cy="1198880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4041775" y="5702934"/>
            <a:ext cx="411289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35" dirty="0">
                <a:latin typeface="Verdana"/>
                <a:cs typeface="Verdana"/>
              </a:rPr>
              <a:t>Единая</a:t>
            </a:r>
            <a:r>
              <a:rPr sz="1600" spc="-155" dirty="0">
                <a:latin typeface="Verdana"/>
                <a:cs typeface="Verdana"/>
              </a:rPr>
              <a:t> </a:t>
            </a:r>
            <a:r>
              <a:rPr sz="1600" spc="140" dirty="0">
                <a:latin typeface="Verdana"/>
                <a:cs typeface="Verdana"/>
              </a:rPr>
              <a:t>м</a:t>
            </a:r>
            <a:r>
              <a:rPr sz="1600" spc="45" dirty="0">
                <a:latin typeface="Verdana"/>
                <a:cs typeface="Verdana"/>
              </a:rPr>
              <a:t>од</a:t>
            </a:r>
            <a:r>
              <a:rPr sz="1600" spc="25" dirty="0">
                <a:latin typeface="Verdana"/>
                <a:cs typeface="Verdana"/>
              </a:rPr>
              <a:t>е</a:t>
            </a:r>
            <a:r>
              <a:rPr sz="1600" spc="20" dirty="0">
                <a:latin typeface="Verdana"/>
                <a:cs typeface="Verdana"/>
              </a:rPr>
              <a:t>л</a:t>
            </a:r>
            <a:r>
              <a:rPr sz="1600" spc="-15" dirty="0">
                <a:latin typeface="Verdana"/>
                <a:cs typeface="Verdana"/>
              </a:rPr>
              <a:t>ь</a:t>
            </a:r>
            <a:r>
              <a:rPr sz="1600" spc="-145" dirty="0">
                <a:latin typeface="Verdana"/>
                <a:cs typeface="Verdana"/>
              </a:rPr>
              <a:t> </a:t>
            </a:r>
            <a:r>
              <a:rPr sz="1600" spc="45" dirty="0">
                <a:latin typeface="Verdana"/>
                <a:cs typeface="Verdana"/>
              </a:rPr>
              <a:t>профор</a:t>
            </a:r>
            <a:r>
              <a:rPr sz="1600" spc="55" dirty="0">
                <a:latin typeface="Verdana"/>
                <a:cs typeface="Verdana"/>
              </a:rPr>
              <a:t>и</a:t>
            </a:r>
            <a:r>
              <a:rPr sz="1600" spc="40" dirty="0">
                <a:latin typeface="Verdana"/>
                <a:cs typeface="Verdana"/>
              </a:rPr>
              <a:t>е</a:t>
            </a:r>
            <a:r>
              <a:rPr sz="1600" spc="-5" dirty="0">
                <a:latin typeface="Verdana"/>
                <a:cs typeface="Verdana"/>
              </a:rPr>
              <a:t>нта</a:t>
            </a:r>
            <a:r>
              <a:rPr sz="1600" spc="60" dirty="0">
                <a:latin typeface="Verdana"/>
                <a:cs typeface="Verdana"/>
              </a:rPr>
              <a:t>ционной</a:t>
            </a:r>
            <a:endParaRPr sz="16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600" spc="20" dirty="0">
                <a:latin typeface="Verdana"/>
                <a:cs typeface="Verdana"/>
              </a:rPr>
              <a:t>деятельности</a:t>
            </a:r>
            <a:r>
              <a:rPr sz="1600" spc="-140" dirty="0">
                <a:latin typeface="Verdana"/>
                <a:cs typeface="Verdana"/>
              </a:rPr>
              <a:t> </a:t>
            </a:r>
            <a:r>
              <a:rPr sz="1600" spc="30" dirty="0">
                <a:latin typeface="Verdana"/>
                <a:cs typeface="Verdana"/>
              </a:rPr>
              <a:t>(профминимум</a:t>
            </a:r>
            <a:r>
              <a:rPr sz="1600" spc="30" dirty="0">
                <a:latin typeface="Tahoma"/>
                <a:cs typeface="Tahoma"/>
              </a:rPr>
              <a:t>)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399790" y="2912427"/>
            <a:ext cx="4483100" cy="34131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9380">
              <a:lnSpc>
                <a:spcPts val="4985"/>
              </a:lnSpc>
              <a:spcBef>
                <a:spcPts val="100"/>
              </a:spcBef>
            </a:pPr>
            <a:r>
              <a:rPr sz="4400" b="1" spc="-1125" dirty="0">
                <a:solidFill>
                  <a:srgbClr val="1E3166"/>
                </a:solidFill>
                <a:latin typeface="Tahoma"/>
                <a:cs typeface="Tahoma"/>
              </a:rPr>
              <a:t>1</a:t>
            </a:r>
            <a:endParaRPr sz="4400">
              <a:latin typeface="Tahoma"/>
              <a:cs typeface="Tahoma"/>
            </a:endParaRPr>
          </a:p>
          <a:p>
            <a:pPr marL="63500">
              <a:lnSpc>
                <a:spcPts val="4705"/>
              </a:lnSpc>
              <a:tabLst>
                <a:tab pos="678180" algn="l"/>
              </a:tabLst>
            </a:pPr>
            <a:r>
              <a:rPr sz="6600" b="1" spc="-367" baseline="-23989" dirty="0">
                <a:solidFill>
                  <a:srgbClr val="1E3166"/>
                </a:solidFill>
                <a:latin typeface="Tahoma"/>
                <a:cs typeface="Tahoma"/>
              </a:rPr>
              <a:t>2	</a:t>
            </a:r>
            <a:r>
              <a:rPr sz="1600" spc="20" dirty="0">
                <a:latin typeface="Verdana"/>
                <a:cs typeface="Verdana"/>
              </a:rPr>
              <a:t>С</a:t>
            </a:r>
            <a:r>
              <a:rPr sz="1600" spc="25" dirty="0">
                <a:latin typeface="Verdana"/>
                <a:cs typeface="Verdana"/>
              </a:rPr>
              <a:t>е</a:t>
            </a:r>
            <a:r>
              <a:rPr sz="1600" dirty="0">
                <a:latin typeface="Verdana"/>
                <a:cs typeface="Verdana"/>
              </a:rPr>
              <a:t>т</a:t>
            </a:r>
            <a:r>
              <a:rPr sz="1600" spc="-10" dirty="0">
                <a:latin typeface="Verdana"/>
                <a:cs typeface="Verdana"/>
              </a:rPr>
              <a:t>е</a:t>
            </a:r>
            <a:r>
              <a:rPr sz="1600" spc="20" dirty="0">
                <a:latin typeface="Verdana"/>
                <a:cs typeface="Verdana"/>
              </a:rPr>
              <a:t>в</a:t>
            </a:r>
            <a:r>
              <a:rPr sz="1600" spc="10" dirty="0">
                <a:latin typeface="Verdana"/>
                <a:cs typeface="Verdana"/>
              </a:rPr>
              <a:t>ые</a:t>
            </a:r>
            <a:r>
              <a:rPr sz="1600" spc="-135" dirty="0">
                <a:latin typeface="Verdana"/>
                <a:cs typeface="Verdana"/>
              </a:rPr>
              <a:t> </a:t>
            </a:r>
            <a:r>
              <a:rPr sz="1600" spc="45" dirty="0">
                <a:latin typeface="Verdana"/>
                <a:cs typeface="Verdana"/>
              </a:rPr>
              <a:t>програ</a:t>
            </a:r>
            <a:r>
              <a:rPr sz="1600" spc="140" dirty="0">
                <a:latin typeface="Verdana"/>
                <a:cs typeface="Verdana"/>
              </a:rPr>
              <a:t>мм</a:t>
            </a:r>
            <a:r>
              <a:rPr sz="1600" spc="-15" dirty="0">
                <a:latin typeface="Verdana"/>
                <a:cs typeface="Verdana"/>
              </a:rPr>
              <a:t>ы</a:t>
            </a:r>
            <a:r>
              <a:rPr sz="1600" spc="-145" dirty="0">
                <a:latin typeface="Verdana"/>
                <a:cs typeface="Verdana"/>
              </a:rPr>
              <a:t> </a:t>
            </a:r>
            <a:r>
              <a:rPr sz="1600" spc="45" dirty="0">
                <a:latin typeface="Verdana"/>
                <a:cs typeface="Verdana"/>
              </a:rPr>
              <a:t>с</a:t>
            </a:r>
            <a:r>
              <a:rPr sz="1600" spc="-145" dirty="0">
                <a:latin typeface="Verdana"/>
                <a:cs typeface="Verdana"/>
              </a:rPr>
              <a:t> </a:t>
            </a:r>
            <a:r>
              <a:rPr sz="1600" spc="-35" dirty="0">
                <a:latin typeface="Verdana"/>
                <a:cs typeface="Verdana"/>
              </a:rPr>
              <a:t>к</a:t>
            </a:r>
            <a:r>
              <a:rPr sz="1600" spc="30" dirty="0">
                <a:latin typeface="Verdana"/>
                <a:cs typeface="Verdana"/>
              </a:rPr>
              <a:t>о</a:t>
            </a:r>
            <a:r>
              <a:rPr sz="1600" spc="35" dirty="0">
                <a:latin typeface="Verdana"/>
                <a:cs typeface="Verdana"/>
              </a:rPr>
              <a:t>л</a:t>
            </a:r>
            <a:r>
              <a:rPr sz="1600" spc="20" dirty="0">
                <a:latin typeface="Verdana"/>
                <a:cs typeface="Verdana"/>
              </a:rPr>
              <a:t>л</a:t>
            </a:r>
            <a:r>
              <a:rPr sz="1600" spc="25" dirty="0">
                <a:latin typeface="Verdana"/>
                <a:cs typeface="Verdana"/>
              </a:rPr>
              <a:t>е</a:t>
            </a:r>
            <a:r>
              <a:rPr sz="1600" spc="40" dirty="0">
                <a:latin typeface="Verdana"/>
                <a:cs typeface="Verdana"/>
              </a:rPr>
              <a:t>дж</a:t>
            </a:r>
            <a:r>
              <a:rPr sz="1600" spc="-30" dirty="0">
                <a:latin typeface="Verdana"/>
                <a:cs typeface="Verdana"/>
              </a:rPr>
              <a:t>а</a:t>
            </a:r>
            <a:r>
              <a:rPr sz="1600" spc="140" dirty="0">
                <a:latin typeface="Verdana"/>
                <a:cs typeface="Verdana"/>
              </a:rPr>
              <a:t>м</a:t>
            </a:r>
            <a:r>
              <a:rPr sz="1600" spc="75" dirty="0">
                <a:latin typeface="Verdana"/>
                <a:cs typeface="Verdana"/>
              </a:rPr>
              <a:t>и</a:t>
            </a:r>
            <a:endParaRPr sz="1600">
              <a:latin typeface="Verdana"/>
              <a:cs typeface="Verdana"/>
            </a:endParaRPr>
          </a:p>
          <a:p>
            <a:pPr marL="678180">
              <a:lnSpc>
                <a:spcPts val="1639"/>
              </a:lnSpc>
            </a:pPr>
            <a:r>
              <a:rPr sz="1600" spc="75" dirty="0">
                <a:latin typeface="Verdana"/>
                <a:cs typeface="Verdana"/>
              </a:rPr>
              <a:t>и</a:t>
            </a:r>
            <a:r>
              <a:rPr sz="1600" spc="-145" dirty="0">
                <a:latin typeface="Verdana"/>
                <a:cs typeface="Verdana"/>
              </a:rPr>
              <a:t> </a:t>
            </a:r>
            <a:r>
              <a:rPr sz="1600" spc="20" dirty="0">
                <a:latin typeface="Verdana"/>
                <a:cs typeface="Verdana"/>
              </a:rPr>
              <a:t>в</a:t>
            </a:r>
            <a:r>
              <a:rPr sz="1600" spc="-55" dirty="0">
                <a:latin typeface="Verdana"/>
                <a:cs typeface="Verdana"/>
              </a:rPr>
              <a:t>у</a:t>
            </a:r>
            <a:r>
              <a:rPr sz="1600" spc="15" dirty="0">
                <a:latin typeface="Verdana"/>
                <a:cs typeface="Verdana"/>
              </a:rPr>
              <a:t>з</a:t>
            </a:r>
            <a:r>
              <a:rPr sz="1600" spc="-30" dirty="0">
                <a:latin typeface="Verdana"/>
                <a:cs typeface="Verdana"/>
              </a:rPr>
              <a:t>а</a:t>
            </a:r>
            <a:r>
              <a:rPr sz="1600" spc="110" dirty="0">
                <a:latin typeface="Verdana"/>
                <a:cs typeface="Verdana"/>
              </a:rPr>
              <a:t>ми</a:t>
            </a:r>
            <a:endParaRPr sz="16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900">
              <a:latin typeface="Verdana"/>
              <a:cs typeface="Verdana"/>
            </a:endParaRPr>
          </a:p>
          <a:p>
            <a:pPr marL="63500">
              <a:lnSpc>
                <a:spcPct val="100000"/>
              </a:lnSpc>
              <a:spcBef>
                <a:spcPts val="1200"/>
              </a:spcBef>
            </a:pPr>
            <a:r>
              <a:rPr sz="4400" b="1" spc="-240" dirty="0">
                <a:solidFill>
                  <a:srgbClr val="1E3166"/>
                </a:solidFill>
                <a:latin typeface="Tahoma"/>
                <a:cs typeface="Tahoma"/>
              </a:rPr>
              <a:t>3</a:t>
            </a:r>
            <a:endParaRPr sz="4400">
              <a:latin typeface="Tahoma"/>
              <a:cs typeface="Tahoma"/>
            </a:endParaRPr>
          </a:p>
          <a:p>
            <a:pPr marL="38100">
              <a:lnSpc>
                <a:spcPct val="100000"/>
              </a:lnSpc>
              <a:spcBef>
                <a:spcPts val="1270"/>
              </a:spcBef>
            </a:pPr>
            <a:r>
              <a:rPr sz="4400" b="1" spc="185" dirty="0">
                <a:solidFill>
                  <a:srgbClr val="1E3166"/>
                </a:solidFill>
                <a:latin typeface="Tahoma"/>
                <a:cs typeface="Tahoma"/>
              </a:rPr>
              <a:t>4</a:t>
            </a:r>
            <a:endParaRPr sz="44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427206" y="6433184"/>
            <a:ext cx="15240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70" dirty="0">
                <a:solidFill>
                  <a:srgbClr val="BEBEBE"/>
                </a:solidFill>
                <a:latin typeface="Tahoma"/>
                <a:cs typeface="Tahoma"/>
              </a:rPr>
              <a:t>11</a:t>
            </a:r>
            <a:endParaRPr sz="1400">
              <a:latin typeface="Tahoma"/>
              <a:cs typeface="Tahoma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683259" y="1134110"/>
            <a:ext cx="1641475" cy="2099945"/>
            <a:chOff x="683259" y="1134110"/>
            <a:chExt cx="1641475" cy="209994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3259" y="1592580"/>
              <a:ext cx="1641348" cy="164134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7173" y="1671193"/>
              <a:ext cx="1412786" cy="1412748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446529" y="1134110"/>
              <a:ext cx="127000" cy="542290"/>
            </a:xfrm>
            <a:custGeom>
              <a:avLst/>
              <a:gdLst/>
              <a:ahLst/>
              <a:cxnLst/>
              <a:rect l="l" t="t" r="r" b="b"/>
              <a:pathLst>
                <a:path w="127000" h="542289">
                  <a:moveTo>
                    <a:pt x="57150" y="120650"/>
                  </a:moveTo>
                  <a:lnTo>
                    <a:pt x="57150" y="541909"/>
                  </a:lnTo>
                  <a:lnTo>
                    <a:pt x="69850" y="541909"/>
                  </a:lnTo>
                  <a:lnTo>
                    <a:pt x="69850" y="127000"/>
                  </a:lnTo>
                  <a:lnTo>
                    <a:pt x="63500" y="127000"/>
                  </a:lnTo>
                  <a:lnTo>
                    <a:pt x="57150" y="120650"/>
                  </a:lnTo>
                  <a:close/>
                </a:path>
                <a:path w="127000" h="542289">
                  <a:moveTo>
                    <a:pt x="69850" y="63500"/>
                  </a:moveTo>
                  <a:lnTo>
                    <a:pt x="57150" y="63500"/>
                  </a:lnTo>
                  <a:lnTo>
                    <a:pt x="57150" y="120650"/>
                  </a:lnTo>
                  <a:lnTo>
                    <a:pt x="63500" y="127000"/>
                  </a:lnTo>
                  <a:lnTo>
                    <a:pt x="69850" y="120650"/>
                  </a:lnTo>
                  <a:lnTo>
                    <a:pt x="69850" y="63500"/>
                  </a:lnTo>
                  <a:close/>
                </a:path>
                <a:path w="127000" h="542289">
                  <a:moveTo>
                    <a:pt x="69850" y="120650"/>
                  </a:moveTo>
                  <a:lnTo>
                    <a:pt x="63500" y="127000"/>
                  </a:lnTo>
                  <a:lnTo>
                    <a:pt x="69850" y="127000"/>
                  </a:lnTo>
                  <a:lnTo>
                    <a:pt x="69850" y="120650"/>
                  </a:lnTo>
                  <a:close/>
                </a:path>
                <a:path w="127000" h="542289">
                  <a:moveTo>
                    <a:pt x="63500" y="0"/>
                  </a:moveTo>
                  <a:lnTo>
                    <a:pt x="0" y="63500"/>
                  </a:lnTo>
                  <a:lnTo>
                    <a:pt x="57150" y="120650"/>
                  </a:lnTo>
                  <a:lnTo>
                    <a:pt x="57150" y="63500"/>
                  </a:lnTo>
                  <a:lnTo>
                    <a:pt x="127000" y="63500"/>
                  </a:lnTo>
                  <a:lnTo>
                    <a:pt x="63500" y="0"/>
                  </a:lnTo>
                  <a:close/>
                </a:path>
                <a:path w="127000" h="542289">
                  <a:moveTo>
                    <a:pt x="127000" y="63500"/>
                  </a:moveTo>
                  <a:lnTo>
                    <a:pt x="69850" y="63500"/>
                  </a:lnTo>
                  <a:lnTo>
                    <a:pt x="69850" y="120650"/>
                  </a:lnTo>
                  <a:lnTo>
                    <a:pt x="127000" y="63500"/>
                  </a:lnTo>
                  <a:close/>
                </a:path>
              </a:pathLst>
            </a:custGeom>
            <a:solidFill>
              <a:srgbClr val="1E31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01419" y="2085340"/>
              <a:ext cx="627380" cy="624839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193992" y="595629"/>
            <a:ext cx="2642235" cy="487680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12700" marR="5080" indent="746760">
              <a:lnSpc>
                <a:spcPts val="1720"/>
              </a:lnSpc>
              <a:spcBef>
                <a:spcPts val="325"/>
              </a:spcBef>
            </a:pPr>
            <a:r>
              <a:rPr sz="1600" b="1" spc="75" dirty="0">
                <a:solidFill>
                  <a:srgbClr val="1E3166"/>
                </a:solidFill>
                <a:latin typeface="Tahoma"/>
                <a:cs typeface="Tahoma"/>
              </a:rPr>
              <a:t>УЧИТЕЛЬ. </a:t>
            </a:r>
            <a:r>
              <a:rPr sz="1600" b="1" spc="80" dirty="0">
                <a:solidFill>
                  <a:srgbClr val="1E3166"/>
                </a:solidFill>
                <a:latin typeface="Tahoma"/>
                <a:cs typeface="Tahoma"/>
              </a:rPr>
              <a:t> </a:t>
            </a:r>
            <a:r>
              <a:rPr sz="1600" b="1" spc="90" dirty="0">
                <a:solidFill>
                  <a:srgbClr val="1E3166"/>
                </a:solidFill>
                <a:latin typeface="Tahoma"/>
                <a:cs typeface="Tahoma"/>
              </a:rPr>
              <a:t>ШКОЛЬНАЯ</a:t>
            </a:r>
            <a:r>
              <a:rPr sz="1600" b="1" spc="-50" dirty="0">
                <a:solidFill>
                  <a:srgbClr val="1E3166"/>
                </a:solidFill>
                <a:latin typeface="Tahoma"/>
                <a:cs typeface="Tahoma"/>
              </a:rPr>
              <a:t> </a:t>
            </a:r>
            <a:r>
              <a:rPr sz="1600" b="1" spc="150" dirty="0">
                <a:solidFill>
                  <a:srgbClr val="1E3166"/>
                </a:solidFill>
                <a:latin typeface="Tahoma"/>
                <a:cs typeface="Tahoma"/>
              </a:rPr>
              <a:t>КОМАНДА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560445" y="801687"/>
            <a:ext cx="7590155" cy="109347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636270">
              <a:lnSpc>
                <a:spcPct val="98800"/>
              </a:lnSpc>
              <a:spcBef>
                <a:spcPts val="125"/>
              </a:spcBef>
            </a:pPr>
            <a:r>
              <a:rPr sz="1800" b="0" spc="120" dirty="0">
                <a:solidFill>
                  <a:srgbClr val="000000"/>
                </a:solidFill>
                <a:latin typeface="Verdana"/>
                <a:cs typeface="Verdana"/>
              </a:rPr>
              <a:t>П</a:t>
            </a:r>
            <a:r>
              <a:rPr sz="1800" b="0" spc="40" dirty="0">
                <a:solidFill>
                  <a:srgbClr val="000000"/>
                </a:solidFill>
                <a:latin typeface="Verdana"/>
                <a:cs typeface="Verdana"/>
              </a:rPr>
              <a:t>о</a:t>
            </a:r>
            <a:r>
              <a:rPr sz="1800" b="0" spc="55" dirty="0">
                <a:solidFill>
                  <a:srgbClr val="000000"/>
                </a:solidFill>
                <a:latin typeface="Verdana"/>
                <a:cs typeface="Verdana"/>
              </a:rPr>
              <a:t>дд</a:t>
            </a:r>
            <a:r>
              <a:rPr sz="1800" b="0" spc="40" dirty="0">
                <a:solidFill>
                  <a:srgbClr val="000000"/>
                </a:solidFill>
                <a:latin typeface="Verdana"/>
                <a:cs typeface="Verdana"/>
              </a:rPr>
              <a:t>е</a:t>
            </a:r>
            <a:r>
              <a:rPr sz="1800" b="0" spc="50" dirty="0">
                <a:solidFill>
                  <a:srgbClr val="000000"/>
                </a:solidFill>
                <a:latin typeface="Verdana"/>
                <a:cs typeface="Verdana"/>
              </a:rPr>
              <a:t>рж</a:t>
            </a:r>
            <a:r>
              <a:rPr sz="1800" b="0" spc="25" dirty="0">
                <a:solidFill>
                  <a:srgbClr val="000000"/>
                </a:solidFill>
                <a:latin typeface="Verdana"/>
                <a:cs typeface="Verdana"/>
              </a:rPr>
              <a:t>к</a:t>
            </a:r>
            <a:r>
              <a:rPr sz="1800" b="0" spc="-35" dirty="0">
                <a:solidFill>
                  <a:srgbClr val="000000"/>
                </a:solidFill>
                <a:latin typeface="Verdana"/>
                <a:cs typeface="Verdana"/>
              </a:rPr>
              <a:t>а</a:t>
            </a:r>
            <a:r>
              <a:rPr sz="1800" b="0" spc="-150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1800" b="0" spc="85" dirty="0">
                <a:solidFill>
                  <a:srgbClr val="000000"/>
                </a:solidFill>
                <a:latin typeface="Verdana"/>
                <a:cs typeface="Verdana"/>
              </a:rPr>
              <a:t>и</a:t>
            </a:r>
            <a:r>
              <a:rPr sz="1800" b="0" spc="-160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1800" b="0" spc="40" dirty="0">
                <a:solidFill>
                  <a:srgbClr val="000000"/>
                </a:solidFill>
                <a:latin typeface="Verdana"/>
                <a:cs typeface="Verdana"/>
              </a:rPr>
              <a:t>р</a:t>
            </a:r>
            <a:r>
              <a:rPr sz="1800" b="0" spc="30" dirty="0">
                <a:solidFill>
                  <a:srgbClr val="000000"/>
                </a:solidFill>
                <a:latin typeface="Verdana"/>
                <a:cs typeface="Verdana"/>
              </a:rPr>
              <a:t>а</a:t>
            </a:r>
            <a:r>
              <a:rPr sz="1800" b="0" spc="20" dirty="0">
                <a:solidFill>
                  <a:srgbClr val="000000"/>
                </a:solidFill>
                <a:latin typeface="Verdana"/>
                <a:cs typeface="Verdana"/>
              </a:rPr>
              <a:t>зви</a:t>
            </a:r>
            <a:r>
              <a:rPr sz="1800" b="0" spc="25" dirty="0">
                <a:solidFill>
                  <a:srgbClr val="000000"/>
                </a:solidFill>
                <a:latin typeface="Verdana"/>
                <a:cs typeface="Verdana"/>
              </a:rPr>
              <a:t>т</a:t>
            </a:r>
            <a:r>
              <a:rPr sz="1800" b="0" spc="60" dirty="0">
                <a:solidFill>
                  <a:srgbClr val="000000"/>
                </a:solidFill>
                <a:latin typeface="Verdana"/>
                <a:cs typeface="Verdana"/>
              </a:rPr>
              <a:t>ие</a:t>
            </a:r>
            <a:r>
              <a:rPr sz="1800" b="0" spc="-170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1800" b="0" spc="30" dirty="0">
                <a:solidFill>
                  <a:srgbClr val="000000"/>
                </a:solidFill>
                <a:latin typeface="Verdana"/>
                <a:cs typeface="Verdana"/>
              </a:rPr>
              <a:t>личност</a:t>
            </a:r>
            <a:r>
              <a:rPr sz="1800" b="0" spc="20" dirty="0">
                <a:solidFill>
                  <a:srgbClr val="000000"/>
                </a:solidFill>
                <a:latin typeface="Verdana"/>
                <a:cs typeface="Verdana"/>
              </a:rPr>
              <a:t>н</a:t>
            </a:r>
            <a:r>
              <a:rPr sz="1800" b="0" spc="35" dirty="0">
                <a:solidFill>
                  <a:srgbClr val="000000"/>
                </a:solidFill>
                <a:latin typeface="Verdana"/>
                <a:cs typeface="Verdana"/>
              </a:rPr>
              <a:t>ы</a:t>
            </a:r>
            <a:r>
              <a:rPr sz="1800" b="0" spc="-120" dirty="0">
                <a:solidFill>
                  <a:srgbClr val="000000"/>
                </a:solidFill>
                <a:latin typeface="Verdana"/>
                <a:cs typeface="Verdana"/>
              </a:rPr>
              <a:t>х</a:t>
            </a:r>
            <a:r>
              <a:rPr sz="1800" b="0" spc="-204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1800" b="0" spc="85" dirty="0">
                <a:solidFill>
                  <a:srgbClr val="000000"/>
                </a:solidFill>
                <a:latin typeface="Verdana"/>
                <a:cs typeface="Verdana"/>
              </a:rPr>
              <a:t>и</a:t>
            </a:r>
            <a:r>
              <a:rPr sz="1800" b="0" spc="-160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1800" b="0" spc="90" dirty="0">
                <a:solidFill>
                  <a:srgbClr val="000000"/>
                </a:solidFill>
                <a:latin typeface="Verdana"/>
                <a:cs typeface="Verdana"/>
              </a:rPr>
              <a:t>п</a:t>
            </a:r>
            <a:r>
              <a:rPr sz="1800" b="0" spc="95" dirty="0">
                <a:solidFill>
                  <a:srgbClr val="000000"/>
                </a:solidFill>
                <a:latin typeface="Verdana"/>
                <a:cs typeface="Verdana"/>
              </a:rPr>
              <a:t>р</a:t>
            </a:r>
            <a:r>
              <a:rPr sz="1800" b="0" spc="40" dirty="0">
                <a:solidFill>
                  <a:srgbClr val="000000"/>
                </a:solidFill>
                <a:latin typeface="Verdana"/>
                <a:cs typeface="Verdana"/>
              </a:rPr>
              <a:t>о</a:t>
            </a:r>
            <a:r>
              <a:rPr sz="1800" b="0" spc="-35" dirty="0">
                <a:solidFill>
                  <a:srgbClr val="000000"/>
                </a:solidFill>
                <a:latin typeface="Verdana"/>
                <a:cs typeface="Verdana"/>
              </a:rPr>
              <a:t>ф</a:t>
            </a:r>
            <a:r>
              <a:rPr sz="1800" b="0" spc="-20" dirty="0">
                <a:solidFill>
                  <a:srgbClr val="000000"/>
                </a:solidFill>
                <a:latin typeface="Verdana"/>
                <a:cs typeface="Verdana"/>
              </a:rPr>
              <a:t>е</a:t>
            </a:r>
            <a:r>
              <a:rPr sz="1800" b="0" spc="50" dirty="0">
                <a:solidFill>
                  <a:srgbClr val="000000"/>
                </a:solidFill>
                <a:latin typeface="Verdana"/>
                <a:cs typeface="Verdana"/>
              </a:rPr>
              <a:t>с</a:t>
            </a:r>
            <a:r>
              <a:rPr sz="1800" b="0" spc="55" dirty="0">
                <a:solidFill>
                  <a:srgbClr val="000000"/>
                </a:solidFill>
                <a:latin typeface="Verdana"/>
                <a:cs typeface="Verdana"/>
              </a:rPr>
              <a:t>с</a:t>
            </a:r>
            <a:r>
              <a:rPr sz="1800" b="0" spc="70" dirty="0">
                <a:solidFill>
                  <a:srgbClr val="000000"/>
                </a:solidFill>
                <a:latin typeface="Verdana"/>
                <a:cs typeface="Verdana"/>
              </a:rPr>
              <a:t>и</a:t>
            </a:r>
            <a:r>
              <a:rPr sz="1800" b="0" spc="55" dirty="0">
                <a:solidFill>
                  <a:srgbClr val="000000"/>
                </a:solidFill>
                <a:latin typeface="Verdana"/>
                <a:cs typeface="Verdana"/>
              </a:rPr>
              <a:t>о</a:t>
            </a:r>
            <a:r>
              <a:rPr sz="1800" b="0" spc="20" dirty="0">
                <a:solidFill>
                  <a:srgbClr val="000000"/>
                </a:solidFill>
                <a:latin typeface="Verdana"/>
                <a:cs typeface="Verdana"/>
              </a:rPr>
              <a:t>н</a:t>
            </a:r>
            <a:r>
              <a:rPr sz="1800" b="0" spc="5" dirty="0">
                <a:solidFill>
                  <a:srgbClr val="000000"/>
                </a:solidFill>
                <a:latin typeface="Verdana"/>
                <a:cs typeface="Verdana"/>
              </a:rPr>
              <a:t>а</a:t>
            </a:r>
            <a:r>
              <a:rPr sz="1800" b="0" dirty="0">
                <a:solidFill>
                  <a:srgbClr val="000000"/>
                </a:solidFill>
                <a:latin typeface="Verdana"/>
                <a:cs typeface="Verdana"/>
              </a:rPr>
              <a:t>ль</a:t>
            </a:r>
            <a:r>
              <a:rPr sz="1800" b="0" spc="20" dirty="0">
                <a:solidFill>
                  <a:srgbClr val="000000"/>
                </a:solidFill>
                <a:latin typeface="Verdana"/>
                <a:cs typeface="Verdana"/>
              </a:rPr>
              <a:t>н</a:t>
            </a:r>
            <a:r>
              <a:rPr sz="1800" b="0" spc="35" dirty="0">
                <a:solidFill>
                  <a:srgbClr val="000000"/>
                </a:solidFill>
                <a:latin typeface="Verdana"/>
                <a:cs typeface="Verdana"/>
              </a:rPr>
              <a:t>ы</a:t>
            </a:r>
            <a:r>
              <a:rPr sz="1800" b="0" spc="-90" dirty="0">
                <a:solidFill>
                  <a:srgbClr val="000000"/>
                </a:solidFill>
                <a:latin typeface="Verdana"/>
                <a:cs typeface="Verdana"/>
              </a:rPr>
              <a:t>х  </a:t>
            </a:r>
            <a:r>
              <a:rPr sz="1800" b="0" spc="-30" dirty="0">
                <a:solidFill>
                  <a:srgbClr val="000000"/>
                </a:solidFill>
                <a:latin typeface="Verdana"/>
                <a:cs typeface="Verdana"/>
              </a:rPr>
              <a:t>к</a:t>
            </a:r>
            <a:r>
              <a:rPr sz="1800" b="0" spc="100" dirty="0">
                <a:solidFill>
                  <a:srgbClr val="000000"/>
                </a:solidFill>
                <a:latin typeface="Verdana"/>
                <a:cs typeface="Verdana"/>
              </a:rPr>
              <a:t>о</a:t>
            </a:r>
            <a:r>
              <a:rPr sz="1800" b="0" spc="105" dirty="0">
                <a:solidFill>
                  <a:srgbClr val="000000"/>
                </a:solidFill>
                <a:latin typeface="Verdana"/>
                <a:cs typeface="Verdana"/>
              </a:rPr>
              <a:t>м</a:t>
            </a:r>
            <a:r>
              <a:rPr sz="1800" b="0" spc="70" dirty="0">
                <a:solidFill>
                  <a:srgbClr val="000000"/>
                </a:solidFill>
                <a:latin typeface="Verdana"/>
                <a:cs typeface="Verdana"/>
              </a:rPr>
              <a:t>п</a:t>
            </a:r>
            <a:r>
              <a:rPr sz="1800" b="0" spc="45" dirty="0">
                <a:solidFill>
                  <a:srgbClr val="000000"/>
                </a:solidFill>
                <a:latin typeface="Verdana"/>
                <a:cs typeface="Verdana"/>
              </a:rPr>
              <a:t>е</a:t>
            </a:r>
            <a:r>
              <a:rPr sz="1800" b="0" spc="-40" dirty="0">
                <a:solidFill>
                  <a:srgbClr val="000000"/>
                </a:solidFill>
                <a:latin typeface="Verdana"/>
                <a:cs typeface="Verdana"/>
              </a:rPr>
              <a:t>т</a:t>
            </a:r>
            <a:r>
              <a:rPr sz="1800" b="0" spc="45" dirty="0">
                <a:solidFill>
                  <a:srgbClr val="000000"/>
                </a:solidFill>
                <a:latin typeface="Verdana"/>
                <a:cs typeface="Verdana"/>
              </a:rPr>
              <a:t>е</a:t>
            </a:r>
            <a:r>
              <a:rPr sz="1800" b="0" spc="65" dirty="0">
                <a:solidFill>
                  <a:srgbClr val="000000"/>
                </a:solidFill>
                <a:latin typeface="Verdana"/>
                <a:cs typeface="Verdana"/>
              </a:rPr>
              <a:t>н</a:t>
            </a:r>
            <a:r>
              <a:rPr sz="1800" b="0" spc="75" dirty="0">
                <a:solidFill>
                  <a:srgbClr val="000000"/>
                </a:solidFill>
                <a:latin typeface="Verdana"/>
                <a:cs typeface="Verdana"/>
              </a:rPr>
              <a:t>ц</a:t>
            </a:r>
            <a:r>
              <a:rPr sz="1800" b="0" spc="85" dirty="0">
                <a:solidFill>
                  <a:srgbClr val="000000"/>
                </a:solidFill>
                <a:latin typeface="Verdana"/>
                <a:cs typeface="Verdana"/>
              </a:rPr>
              <a:t>ий</a:t>
            </a:r>
            <a:r>
              <a:rPr sz="1800" b="0" spc="-190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1800" b="0" spc="70" dirty="0">
                <a:solidFill>
                  <a:srgbClr val="000000"/>
                </a:solidFill>
                <a:latin typeface="Verdana"/>
                <a:cs typeface="Verdana"/>
              </a:rPr>
              <a:t>п</a:t>
            </a:r>
            <a:r>
              <a:rPr sz="1800" b="0" spc="45" dirty="0">
                <a:solidFill>
                  <a:srgbClr val="000000"/>
                </a:solidFill>
                <a:latin typeface="Verdana"/>
                <a:cs typeface="Verdana"/>
              </a:rPr>
              <a:t>е</a:t>
            </a:r>
            <a:r>
              <a:rPr sz="1800" b="0" spc="55" dirty="0">
                <a:solidFill>
                  <a:srgbClr val="000000"/>
                </a:solidFill>
                <a:latin typeface="Verdana"/>
                <a:cs typeface="Verdana"/>
              </a:rPr>
              <a:t>д</a:t>
            </a:r>
            <a:r>
              <a:rPr sz="1800" b="0" spc="-45" dirty="0">
                <a:solidFill>
                  <a:srgbClr val="000000"/>
                </a:solidFill>
                <a:latin typeface="Verdana"/>
                <a:cs typeface="Verdana"/>
              </a:rPr>
              <a:t>а</a:t>
            </a:r>
            <a:r>
              <a:rPr sz="1800" b="0" spc="35" dirty="0">
                <a:solidFill>
                  <a:srgbClr val="000000"/>
                </a:solidFill>
                <a:latin typeface="Verdana"/>
                <a:cs typeface="Verdana"/>
              </a:rPr>
              <a:t>гог</a:t>
            </a:r>
            <a:r>
              <a:rPr sz="1800" b="0" spc="45" dirty="0">
                <a:solidFill>
                  <a:srgbClr val="000000"/>
                </a:solidFill>
                <a:latin typeface="Verdana"/>
                <a:cs typeface="Verdana"/>
              </a:rPr>
              <a:t>и</a:t>
            </a:r>
            <a:r>
              <a:rPr sz="1800" b="0" spc="10" dirty="0">
                <a:solidFill>
                  <a:srgbClr val="000000"/>
                </a:solidFill>
                <a:latin typeface="Verdana"/>
                <a:cs typeface="Verdana"/>
              </a:rPr>
              <a:t>ч</a:t>
            </a:r>
            <a:r>
              <a:rPr sz="1800" b="0" spc="15" dirty="0">
                <a:solidFill>
                  <a:srgbClr val="000000"/>
                </a:solidFill>
                <a:latin typeface="Verdana"/>
                <a:cs typeface="Verdana"/>
              </a:rPr>
              <a:t>е</a:t>
            </a:r>
            <a:r>
              <a:rPr sz="1800" b="0" spc="55" dirty="0">
                <a:solidFill>
                  <a:srgbClr val="000000"/>
                </a:solidFill>
                <a:latin typeface="Verdana"/>
                <a:cs typeface="Verdana"/>
              </a:rPr>
              <a:t>с</a:t>
            </a:r>
            <a:r>
              <a:rPr sz="1800" b="0" spc="-30" dirty="0">
                <a:solidFill>
                  <a:srgbClr val="000000"/>
                </a:solidFill>
                <a:latin typeface="Verdana"/>
                <a:cs typeface="Verdana"/>
              </a:rPr>
              <a:t>к</a:t>
            </a:r>
            <a:r>
              <a:rPr sz="1800" b="0" spc="-20" dirty="0">
                <a:solidFill>
                  <a:srgbClr val="000000"/>
                </a:solidFill>
                <a:latin typeface="Verdana"/>
                <a:cs typeface="Verdana"/>
              </a:rPr>
              <a:t>их</a:t>
            </a:r>
            <a:r>
              <a:rPr sz="1800" b="0" spc="-180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1800" b="0" spc="50" dirty="0">
                <a:solidFill>
                  <a:srgbClr val="000000"/>
                </a:solidFill>
                <a:latin typeface="Verdana"/>
                <a:cs typeface="Verdana"/>
              </a:rPr>
              <a:t>ра</a:t>
            </a:r>
            <a:r>
              <a:rPr sz="1800" b="0" spc="35" dirty="0">
                <a:solidFill>
                  <a:srgbClr val="000000"/>
                </a:solidFill>
                <a:latin typeface="Verdana"/>
                <a:cs typeface="Verdana"/>
              </a:rPr>
              <a:t>б</a:t>
            </a:r>
            <a:r>
              <a:rPr sz="1800" b="0" spc="25" dirty="0">
                <a:solidFill>
                  <a:srgbClr val="000000"/>
                </a:solidFill>
                <a:latin typeface="Verdana"/>
                <a:cs typeface="Verdana"/>
              </a:rPr>
              <a:t>от</a:t>
            </a:r>
            <a:r>
              <a:rPr sz="1800" b="0" spc="30" dirty="0">
                <a:solidFill>
                  <a:srgbClr val="000000"/>
                </a:solidFill>
                <a:latin typeface="Verdana"/>
                <a:cs typeface="Verdana"/>
              </a:rPr>
              <a:t>н</a:t>
            </a:r>
            <a:r>
              <a:rPr sz="1800" b="0" spc="35" dirty="0">
                <a:solidFill>
                  <a:srgbClr val="000000"/>
                </a:solidFill>
                <a:latin typeface="Verdana"/>
                <a:cs typeface="Verdana"/>
              </a:rPr>
              <a:t>ик</a:t>
            </a:r>
            <a:r>
              <a:rPr sz="1800" b="0" spc="25" dirty="0">
                <a:solidFill>
                  <a:srgbClr val="000000"/>
                </a:solidFill>
                <a:latin typeface="Verdana"/>
                <a:cs typeface="Verdana"/>
              </a:rPr>
              <a:t>о</a:t>
            </a:r>
            <a:r>
              <a:rPr sz="1800" b="0" spc="20" dirty="0">
                <a:solidFill>
                  <a:srgbClr val="000000"/>
                </a:solidFill>
                <a:latin typeface="Verdana"/>
                <a:cs typeface="Verdana"/>
              </a:rPr>
              <a:t>в</a:t>
            </a:r>
            <a:r>
              <a:rPr sz="1800" b="0" spc="-105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1650" b="0" i="1" spc="-235" dirty="0">
                <a:solidFill>
                  <a:srgbClr val="AEABAB"/>
                </a:solidFill>
                <a:latin typeface="Verdana"/>
                <a:cs typeface="Verdana"/>
              </a:rPr>
              <a:t>(</a:t>
            </a:r>
            <a:r>
              <a:rPr sz="1650" b="0" i="1" spc="15" dirty="0">
                <a:solidFill>
                  <a:srgbClr val="AEABAB"/>
                </a:solidFill>
                <a:latin typeface="Verdana"/>
                <a:cs typeface="Verdana"/>
              </a:rPr>
              <a:t>н</a:t>
            </a:r>
            <a:r>
              <a:rPr sz="1650" b="0" i="1" spc="5" dirty="0">
                <a:solidFill>
                  <a:srgbClr val="AEABAB"/>
                </a:solidFill>
                <a:latin typeface="Verdana"/>
                <a:cs typeface="Verdana"/>
              </a:rPr>
              <a:t>е</a:t>
            </a:r>
            <a:r>
              <a:rPr sz="1650" b="0" i="1" spc="30" dirty="0">
                <a:solidFill>
                  <a:srgbClr val="AEABAB"/>
                </a:solidFill>
                <a:latin typeface="Verdana"/>
                <a:cs typeface="Verdana"/>
              </a:rPr>
              <a:t>пр</a:t>
            </a:r>
            <a:r>
              <a:rPr sz="1650" b="0" i="1" spc="25" dirty="0">
                <a:solidFill>
                  <a:srgbClr val="AEABAB"/>
                </a:solidFill>
                <a:latin typeface="Verdana"/>
                <a:cs typeface="Verdana"/>
              </a:rPr>
              <a:t>е</a:t>
            </a:r>
            <a:r>
              <a:rPr sz="1650" b="0" i="1" spc="5" dirty="0">
                <a:solidFill>
                  <a:srgbClr val="AEABAB"/>
                </a:solidFill>
                <a:latin typeface="Verdana"/>
                <a:cs typeface="Verdana"/>
              </a:rPr>
              <a:t>ры</a:t>
            </a:r>
            <a:r>
              <a:rPr sz="1650" b="0" i="1" spc="-5" dirty="0">
                <a:solidFill>
                  <a:srgbClr val="AEABAB"/>
                </a:solidFill>
                <a:latin typeface="Verdana"/>
                <a:cs typeface="Verdana"/>
              </a:rPr>
              <a:t>в</a:t>
            </a:r>
            <a:r>
              <a:rPr sz="1650" b="0" i="1" spc="10" dirty="0">
                <a:solidFill>
                  <a:srgbClr val="AEABAB"/>
                </a:solidFill>
                <a:latin typeface="Verdana"/>
                <a:cs typeface="Verdana"/>
              </a:rPr>
              <a:t>ное  </a:t>
            </a:r>
            <a:r>
              <a:rPr sz="1650" b="0" i="1" spc="5" dirty="0">
                <a:solidFill>
                  <a:srgbClr val="AEABAB"/>
                </a:solidFill>
                <a:latin typeface="Verdana"/>
                <a:cs typeface="Verdana"/>
              </a:rPr>
              <a:t>профессиональное</a:t>
            </a:r>
            <a:r>
              <a:rPr sz="1650" b="0" i="1" spc="-210" dirty="0">
                <a:solidFill>
                  <a:srgbClr val="AEABAB"/>
                </a:solidFill>
                <a:latin typeface="Verdana"/>
                <a:cs typeface="Verdana"/>
              </a:rPr>
              <a:t> </a:t>
            </a:r>
            <a:r>
              <a:rPr sz="1650" b="0" i="1" spc="-30" dirty="0">
                <a:solidFill>
                  <a:srgbClr val="AEABAB"/>
                </a:solidFill>
                <a:latin typeface="Verdana"/>
                <a:cs typeface="Verdana"/>
              </a:rPr>
              <a:t>развитие,</a:t>
            </a:r>
            <a:r>
              <a:rPr sz="1650" b="0" i="1" spc="-165" dirty="0">
                <a:solidFill>
                  <a:srgbClr val="AEABAB"/>
                </a:solidFill>
                <a:latin typeface="Verdana"/>
                <a:cs typeface="Verdana"/>
              </a:rPr>
              <a:t> </a:t>
            </a:r>
            <a:r>
              <a:rPr sz="1650" b="0" i="1" spc="-25" dirty="0">
                <a:solidFill>
                  <a:srgbClr val="AEABAB"/>
                </a:solidFill>
                <a:latin typeface="Verdana"/>
                <a:cs typeface="Verdana"/>
              </a:rPr>
              <a:t>наставничество,</a:t>
            </a:r>
            <a:r>
              <a:rPr sz="1650" b="0" i="1" spc="-175" dirty="0">
                <a:solidFill>
                  <a:srgbClr val="AEABAB"/>
                </a:solidFill>
                <a:latin typeface="Verdana"/>
                <a:cs typeface="Verdana"/>
              </a:rPr>
              <a:t> </a:t>
            </a:r>
            <a:r>
              <a:rPr sz="1650" b="0" i="1" dirty="0">
                <a:solidFill>
                  <a:srgbClr val="AEABAB"/>
                </a:solidFill>
                <a:latin typeface="Verdana"/>
                <a:cs typeface="Verdana"/>
              </a:rPr>
              <a:t>адресная</a:t>
            </a:r>
            <a:r>
              <a:rPr sz="1650" b="0" i="1" spc="-155" dirty="0">
                <a:solidFill>
                  <a:srgbClr val="AEABAB"/>
                </a:solidFill>
                <a:latin typeface="Verdana"/>
                <a:cs typeface="Verdana"/>
              </a:rPr>
              <a:t> </a:t>
            </a:r>
            <a:r>
              <a:rPr sz="1650" b="0" i="1" spc="25" dirty="0">
                <a:solidFill>
                  <a:srgbClr val="AEABAB"/>
                </a:solidFill>
                <a:latin typeface="Verdana"/>
                <a:cs typeface="Verdana"/>
              </a:rPr>
              <a:t>помощь</a:t>
            </a:r>
            <a:endParaRPr sz="1650" dirty="0">
              <a:latin typeface="Verdana"/>
              <a:cs typeface="Verdana"/>
            </a:endParaRPr>
          </a:p>
          <a:p>
            <a:pPr marL="12700">
              <a:lnSpc>
                <a:spcPts val="2150"/>
              </a:lnSpc>
            </a:pPr>
            <a:r>
              <a:rPr sz="1650" b="0" i="1" spc="45" dirty="0">
                <a:solidFill>
                  <a:srgbClr val="AEABAB"/>
                </a:solidFill>
                <a:latin typeface="Verdana"/>
                <a:cs typeface="Verdana"/>
              </a:rPr>
              <a:t>и</a:t>
            </a:r>
            <a:r>
              <a:rPr sz="1650" b="0" i="1" spc="-165" dirty="0">
                <a:solidFill>
                  <a:srgbClr val="AEABAB"/>
                </a:solidFill>
                <a:latin typeface="Verdana"/>
                <a:cs typeface="Verdana"/>
              </a:rPr>
              <a:t> </a:t>
            </a:r>
            <a:r>
              <a:rPr sz="1650" b="0" i="1" dirty="0">
                <a:solidFill>
                  <a:srgbClr val="AEABAB"/>
                </a:solidFill>
                <a:latin typeface="Verdana"/>
                <a:cs typeface="Verdana"/>
              </a:rPr>
              <a:t>сопровождение)</a:t>
            </a:r>
            <a:r>
              <a:rPr sz="1650" b="0" i="1" spc="-125" dirty="0">
                <a:solidFill>
                  <a:srgbClr val="AEABAB"/>
                </a:solidFill>
                <a:latin typeface="Verdana"/>
                <a:cs typeface="Verdana"/>
              </a:rPr>
              <a:t> </a:t>
            </a:r>
            <a:r>
              <a:rPr sz="1800" b="0" spc="85" dirty="0">
                <a:solidFill>
                  <a:srgbClr val="000000"/>
                </a:solidFill>
                <a:latin typeface="Verdana"/>
                <a:cs typeface="Verdana"/>
              </a:rPr>
              <a:t>и</a:t>
            </a:r>
            <a:r>
              <a:rPr sz="1800" b="0" spc="-155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1800" b="0" spc="45" dirty="0">
                <a:solidFill>
                  <a:srgbClr val="000000"/>
                </a:solidFill>
                <a:latin typeface="Verdana"/>
                <a:cs typeface="Verdana"/>
              </a:rPr>
              <a:t>максимальное</a:t>
            </a:r>
            <a:r>
              <a:rPr sz="1800" b="0" spc="-140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1800" spc="65" dirty="0">
                <a:solidFill>
                  <a:srgbClr val="1E3166"/>
                </a:solidFill>
              </a:rPr>
              <a:t>использование</a:t>
            </a:r>
            <a:r>
              <a:rPr sz="1800" dirty="0">
                <a:solidFill>
                  <a:srgbClr val="1E3166"/>
                </a:solidFill>
              </a:rPr>
              <a:t> </a:t>
            </a:r>
            <a:r>
              <a:rPr sz="1800" spc="55" dirty="0">
                <a:solidFill>
                  <a:srgbClr val="1E3166"/>
                </a:solidFill>
              </a:rPr>
              <a:t>потенциала</a:t>
            </a:r>
            <a:endParaRPr sz="1800" dirty="0">
              <a:latin typeface="Verdana"/>
              <a:cs typeface="Verdana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378459" y="4556772"/>
            <a:ext cx="2563495" cy="1410335"/>
            <a:chOff x="378459" y="4556772"/>
            <a:chExt cx="2563495" cy="1410335"/>
          </a:xfrm>
        </p:grpSpPr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8459" y="4556772"/>
              <a:ext cx="2563368" cy="141020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02919" y="4635499"/>
              <a:ext cx="2334260" cy="1181100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609282" y="4779581"/>
            <a:ext cx="1984375" cy="834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520"/>
              </a:lnSpc>
              <a:spcBef>
                <a:spcPts val="100"/>
              </a:spcBef>
            </a:pPr>
            <a:r>
              <a:rPr sz="1400" spc="60" dirty="0">
                <a:solidFill>
                  <a:srgbClr val="FFFFFF"/>
                </a:solidFill>
                <a:latin typeface="Verdana"/>
                <a:cs typeface="Verdana"/>
              </a:rPr>
              <a:t>ОБЩЕЕ</a:t>
            </a:r>
            <a:endParaRPr sz="1400">
              <a:latin typeface="Verdana"/>
              <a:cs typeface="Verdana"/>
            </a:endParaRPr>
          </a:p>
          <a:p>
            <a:pPr marL="12700">
              <a:lnSpc>
                <a:spcPts val="1520"/>
              </a:lnSpc>
            </a:pPr>
            <a:r>
              <a:rPr sz="1400" spc="80" dirty="0">
                <a:solidFill>
                  <a:srgbClr val="FFFFFF"/>
                </a:solidFill>
                <a:latin typeface="Verdana"/>
                <a:cs typeface="Verdana"/>
              </a:rPr>
              <a:t>ОБРАЗОВАНИЕ</a:t>
            </a:r>
            <a:endParaRPr sz="1400">
              <a:latin typeface="Verdana"/>
              <a:cs typeface="Verdana"/>
            </a:endParaRPr>
          </a:p>
          <a:p>
            <a:pPr marL="12700" marR="5080">
              <a:lnSpc>
                <a:spcPts val="1160"/>
              </a:lnSpc>
              <a:spcBef>
                <a:spcPts val="995"/>
              </a:spcBef>
            </a:pPr>
            <a:r>
              <a:rPr sz="1200" spc="30" dirty="0">
                <a:solidFill>
                  <a:srgbClr val="FFFFFF"/>
                </a:solidFill>
                <a:latin typeface="Verdana"/>
                <a:cs typeface="Verdana"/>
              </a:rPr>
              <a:t>п</a:t>
            </a:r>
            <a:r>
              <a:rPr sz="1200" spc="55" dirty="0">
                <a:solidFill>
                  <a:srgbClr val="FFFFFF"/>
                </a:solidFill>
                <a:latin typeface="Verdana"/>
                <a:cs typeface="Verdana"/>
              </a:rPr>
              <a:t>р</a:t>
            </a:r>
            <a:r>
              <a:rPr sz="1200" spc="40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1200" spc="-10" dirty="0">
                <a:solidFill>
                  <a:srgbClr val="FFFFFF"/>
                </a:solidFill>
                <a:latin typeface="Verdana"/>
                <a:cs typeface="Verdana"/>
              </a:rPr>
              <a:t>ф</a:t>
            </a:r>
            <a:r>
              <a:rPr sz="1200" spc="-15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1200" dirty="0">
                <a:solidFill>
                  <a:srgbClr val="FFFFFF"/>
                </a:solidFill>
                <a:latin typeface="Verdana"/>
                <a:cs typeface="Verdana"/>
              </a:rPr>
              <a:t>ль</a:t>
            </a:r>
            <a:r>
              <a:rPr sz="1200" spc="50" dirty="0">
                <a:solidFill>
                  <a:srgbClr val="FFFFFF"/>
                </a:solidFill>
                <a:latin typeface="Verdana"/>
                <a:cs typeface="Verdana"/>
              </a:rPr>
              <a:t>н</a:t>
            </a:r>
            <a:r>
              <a:rPr sz="1200" spc="5" dirty="0">
                <a:solidFill>
                  <a:srgbClr val="FFFFFF"/>
                </a:solidFill>
                <a:latin typeface="Verdana"/>
                <a:cs typeface="Verdana"/>
              </a:rPr>
              <a:t>ые</a:t>
            </a:r>
            <a:r>
              <a:rPr sz="1200" spc="-1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spc="30" dirty="0">
                <a:solidFill>
                  <a:srgbClr val="FFFFFF"/>
                </a:solidFill>
                <a:latin typeface="Verdana"/>
                <a:cs typeface="Verdana"/>
              </a:rPr>
              <a:t>пс</a:t>
            </a:r>
            <a:r>
              <a:rPr sz="1200" spc="45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1200" spc="-75" dirty="0">
                <a:solidFill>
                  <a:srgbClr val="FFFFFF"/>
                </a:solidFill>
                <a:latin typeface="Verdana"/>
                <a:cs typeface="Verdana"/>
              </a:rPr>
              <a:t>х</a:t>
            </a:r>
            <a:r>
              <a:rPr sz="1200" spc="25" dirty="0">
                <a:solidFill>
                  <a:srgbClr val="FFFFFF"/>
                </a:solidFill>
                <a:latin typeface="Verdana"/>
                <a:cs typeface="Verdana"/>
              </a:rPr>
              <a:t>ол</a:t>
            </a:r>
            <a:r>
              <a:rPr sz="1200" spc="20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1200" spc="5" dirty="0">
                <a:solidFill>
                  <a:srgbClr val="FFFFFF"/>
                </a:solidFill>
                <a:latin typeface="Verdana"/>
                <a:cs typeface="Verdana"/>
              </a:rPr>
              <a:t>г</a:t>
            </a:r>
            <a:r>
              <a:rPr sz="1200" spc="35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1200" spc="20" dirty="0">
                <a:solidFill>
                  <a:srgbClr val="FFFFFF"/>
                </a:solidFill>
                <a:latin typeface="Tahoma"/>
                <a:cs typeface="Tahoma"/>
              </a:rPr>
              <a:t>-  </a:t>
            </a:r>
            <a:r>
              <a:rPr sz="1200" spc="30" dirty="0">
                <a:solidFill>
                  <a:srgbClr val="FFFFFF"/>
                </a:solidFill>
                <a:latin typeface="Verdana"/>
                <a:cs typeface="Verdana"/>
              </a:rPr>
              <a:t>п</a:t>
            </a:r>
            <a:r>
              <a:rPr sz="1200" spc="10" dirty="0">
                <a:solidFill>
                  <a:srgbClr val="FFFFFF"/>
                </a:solidFill>
                <a:latin typeface="Verdana"/>
                <a:cs typeface="Verdana"/>
              </a:rPr>
              <a:t>едаг</a:t>
            </a:r>
            <a:r>
              <a:rPr sz="1200" spc="20" dirty="0">
                <a:solidFill>
                  <a:srgbClr val="FFFFFF"/>
                </a:solidFill>
                <a:latin typeface="Verdana"/>
                <a:cs typeface="Verdana"/>
              </a:rPr>
              <a:t>ог</a:t>
            </a:r>
            <a:r>
              <a:rPr sz="1200" spc="45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1200" spc="15" dirty="0">
                <a:solidFill>
                  <a:srgbClr val="FFFFFF"/>
                </a:solidFill>
                <a:latin typeface="Verdana"/>
                <a:cs typeface="Verdana"/>
              </a:rPr>
              <a:t>чес</a:t>
            </a:r>
            <a:r>
              <a:rPr sz="1200" spc="20" dirty="0">
                <a:solidFill>
                  <a:srgbClr val="FFFFFF"/>
                </a:solidFill>
                <a:latin typeface="Verdana"/>
                <a:cs typeface="Verdana"/>
              </a:rPr>
              <a:t>кие</a:t>
            </a:r>
            <a:r>
              <a:rPr sz="1200" spc="-1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FFFF"/>
                </a:solidFill>
                <a:latin typeface="Verdana"/>
                <a:cs typeface="Verdana"/>
              </a:rPr>
              <a:t>кл</a:t>
            </a:r>
            <a:r>
              <a:rPr sz="1200" spc="5" dirty="0">
                <a:solidFill>
                  <a:srgbClr val="FFFFFF"/>
                </a:solidFill>
                <a:latin typeface="Verdana"/>
                <a:cs typeface="Verdana"/>
              </a:rPr>
              <a:t>ас</a:t>
            </a:r>
            <a:r>
              <a:rPr sz="1200" spc="30" dirty="0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sz="1200" spc="-15" dirty="0">
                <a:solidFill>
                  <a:srgbClr val="FFFFFF"/>
                </a:solidFill>
                <a:latin typeface="Verdana"/>
                <a:cs typeface="Verdana"/>
              </a:rPr>
              <a:t>ы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2796539" y="4556772"/>
            <a:ext cx="2487295" cy="1410335"/>
            <a:chOff x="2796539" y="4556772"/>
            <a:chExt cx="2487295" cy="1410335"/>
          </a:xfrm>
        </p:grpSpPr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796539" y="4556772"/>
              <a:ext cx="2487167" cy="141020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920999" y="4635499"/>
              <a:ext cx="2258060" cy="1181100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3005201" y="4898707"/>
            <a:ext cx="1926589" cy="8185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300"/>
              </a:lnSpc>
              <a:spcBef>
                <a:spcPts val="100"/>
              </a:spcBef>
            </a:pPr>
            <a:r>
              <a:rPr sz="1200" spc="65" dirty="0">
                <a:solidFill>
                  <a:srgbClr val="FFFFFF"/>
                </a:solidFill>
                <a:latin typeface="Verdana"/>
                <a:cs typeface="Verdana"/>
              </a:rPr>
              <a:t>ПРОФЕССИОНАЛЬНОЕ</a:t>
            </a:r>
            <a:endParaRPr sz="1200">
              <a:latin typeface="Verdana"/>
              <a:cs typeface="Verdana"/>
            </a:endParaRPr>
          </a:p>
          <a:p>
            <a:pPr marL="12700" marR="522605">
              <a:lnSpc>
                <a:spcPct val="79200"/>
              </a:lnSpc>
              <a:spcBef>
                <a:spcPts val="160"/>
              </a:spcBef>
            </a:pPr>
            <a:r>
              <a:rPr sz="1200" spc="-155" dirty="0">
                <a:solidFill>
                  <a:srgbClr val="FFFFFF"/>
                </a:solidFill>
                <a:latin typeface="Verdana"/>
                <a:cs typeface="Verdana"/>
              </a:rPr>
              <a:t>(</a:t>
            </a:r>
            <a:r>
              <a:rPr sz="1200" spc="30" dirty="0">
                <a:solidFill>
                  <a:srgbClr val="FFFFFF"/>
                </a:solidFill>
                <a:latin typeface="Verdana"/>
                <a:cs typeface="Verdana"/>
              </a:rPr>
              <a:t>п</a:t>
            </a:r>
            <a:r>
              <a:rPr sz="1200" spc="10" dirty="0">
                <a:solidFill>
                  <a:srgbClr val="FFFFFF"/>
                </a:solidFill>
                <a:latin typeface="Verdana"/>
                <a:cs typeface="Verdana"/>
              </a:rPr>
              <a:t>едаг</a:t>
            </a:r>
            <a:r>
              <a:rPr sz="1200" spc="20" dirty="0">
                <a:solidFill>
                  <a:srgbClr val="FFFFFF"/>
                </a:solidFill>
                <a:latin typeface="Verdana"/>
                <a:cs typeface="Verdana"/>
              </a:rPr>
              <a:t>ог</a:t>
            </a:r>
            <a:r>
              <a:rPr sz="1200" spc="45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1200" spc="15" dirty="0">
                <a:solidFill>
                  <a:srgbClr val="FFFFFF"/>
                </a:solidFill>
                <a:latin typeface="Verdana"/>
                <a:cs typeface="Verdana"/>
              </a:rPr>
              <a:t>чес</a:t>
            </a:r>
            <a:r>
              <a:rPr sz="1200" spc="-25" dirty="0">
                <a:solidFill>
                  <a:srgbClr val="FFFFFF"/>
                </a:solidFill>
                <a:latin typeface="Verdana"/>
                <a:cs typeface="Verdana"/>
              </a:rPr>
              <a:t>кое)  </a:t>
            </a:r>
            <a:r>
              <a:rPr sz="1200" spc="70" dirty="0">
                <a:solidFill>
                  <a:srgbClr val="FFFFFF"/>
                </a:solidFill>
                <a:latin typeface="Verdana"/>
                <a:cs typeface="Verdana"/>
              </a:rPr>
              <a:t>ОБРАЗОВАНИЕ</a:t>
            </a:r>
            <a:endParaRPr sz="12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060"/>
              </a:spcBef>
            </a:pPr>
            <a:r>
              <a:rPr sz="1200" spc="40" dirty="0">
                <a:solidFill>
                  <a:srgbClr val="FFFFFF"/>
                </a:solidFill>
                <a:latin typeface="Verdana"/>
                <a:cs typeface="Verdana"/>
              </a:rPr>
              <a:t>Ядро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5135879" y="4556772"/>
            <a:ext cx="2383155" cy="1410335"/>
            <a:chOff x="5135879" y="4556772"/>
            <a:chExt cx="2383155" cy="1410335"/>
          </a:xfrm>
        </p:grpSpPr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135879" y="4556772"/>
              <a:ext cx="2383028" cy="141020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260339" y="4635499"/>
              <a:ext cx="2153919" cy="1181100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5330190" y="4950523"/>
            <a:ext cx="1926589" cy="501015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12700" marR="5080">
              <a:lnSpc>
                <a:spcPct val="79900"/>
              </a:lnSpc>
              <a:spcBef>
                <a:spcPts val="390"/>
              </a:spcBef>
            </a:pPr>
            <a:r>
              <a:rPr sz="1200" spc="55" dirty="0">
                <a:solidFill>
                  <a:srgbClr val="FFFFFF"/>
                </a:solidFill>
                <a:latin typeface="Verdana"/>
                <a:cs typeface="Verdana"/>
              </a:rPr>
              <a:t>ДОПОЛНИТЕЛЬНОЕ </a:t>
            </a:r>
            <a:r>
              <a:rPr sz="1200" spc="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spc="90" dirty="0">
                <a:solidFill>
                  <a:srgbClr val="FFFFFF"/>
                </a:solidFill>
                <a:latin typeface="Verdana"/>
                <a:cs typeface="Verdana"/>
              </a:rPr>
              <a:t>П</a:t>
            </a:r>
            <a:r>
              <a:rPr sz="1200" spc="130" dirty="0">
                <a:solidFill>
                  <a:srgbClr val="FFFFFF"/>
                </a:solidFill>
                <a:latin typeface="Verdana"/>
                <a:cs typeface="Verdana"/>
              </a:rPr>
              <a:t>Р</a:t>
            </a:r>
            <a:r>
              <a:rPr sz="1200" spc="80" dirty="0">
                <a:solidFill>
                  <a:srgbClr val="FFFFFF"/>
                </a:solidFill>
                <a:latin typeface="Verdana"/>
                <a:cs typeface="Verdana"/>
              </a:rPr>
              <a:t>ОФ</a:t>
            </a:r>
            <a:r>
              <a:rPr sz="1200" spc="65" dirty="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sz="1200" spc="40" dirty="0">
                <a:solidFill>
                  <a:srgbClr val="FFFFFF"/>
                </a:solidFill>
                <a:latin typeface="Verdana"/>
                <a:cs typeface="Verdana"/>
              </a:rPr>
              <a:t>СС</a:t>
            </a:r>
            <a:r>
              <a:rPr sz="1200" spc="35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1200" spc="80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1200" spc="65" dirty="0">
                <a:solidFill>
                  <a:srgbClr val="FFFFFF"/>
                </a:solidFill>
                <a:latin typeface="Verdana"/>
                <a:cs typeface="Verdana"/>
              </a:rPr>
              <a:t>Н</a:t>
            </a:r>
            <a:r>
              <a:rPr sz="1200" spc="75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sz="1200" spc="45" dirty="0">
                <a:solidFill>
                  <a:srgbClr val="FFFFFF"/>
                </a:solidFill>
                <a:latin typeface="Verdana"/>
                <a:cs typeface="Verdana"/>
              </a:rPr>
              <a:t>ЛЬ</a:t>
            </a:r>
            <a:r>
              <a:rPr sz="1200" spc="75" dirty="0">
                <a:solidFill>
                  <a:srgbClr val="FFFFFF"/>
                </a:solidFill>
                <a:latin typeface="Verdana"/>
                <a:cs typeface="Verdana"/>
              </a:rPr>
              <a:t>Н</a:t>
            </a:r>
            <a:r>
              <a:rPr sz="1200" spc="40" dirty="0">
                <a:solidFill>
                  <a:srgbClr val="FFFFFF"/>
                </a:solidFill>
                <a:latin typeface="Verdana"/>
                <a:cs typeface="Verdana"/>
              </a:rPr>
              <a:t>ОЕ  </a:t>
            </a:r>
            <a:r>
              <a:rPr sz="1200" spc="70" dirty="0">
                <a:solidFill>
                  <a:srgbClr val="FFFFFF"/>
                </a:solidFill>
                <a:latin typeface="Verdana"/>
                <a:cs typeface="Verdana"/>
              </a:rPr>
              <a:t>ОБРАЗОВАНИЕ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7381240" y="4556772"/>
            <a:ext cx="2078355" cy="1410335"/>
            <a:chOff x="7381240" y="4556772"/>
            <a:chExt cx="2078355" cy="1410335"/>
          </a:xfrm>
        </p:grpSpPr>
        <p:pic>
          <p:nvPicPr>
            <p:cNvPr id="23" name="object 2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381240" y="4556772"/>
              <a:ext cx="2078227" cy="1410208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505700" y="4635499"/>
              <a:ext cx="1849120" cy="1181100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7645400" y="4818062"/>
            <a:ext cx="1394460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300"/>
              </a:lnSpc>
              <a:spcBef>
                <a:spcPts val="100"/>
              </a:spcBef>
            </a:pPr>
            <a:r>
              <a:rPr sz="1200" spc="45" dirty="0">
                <a:solidFill>
                  <a:srgbClr val="FFFFFF"/>
                </a:solidFill>
                <a:latin typeface="Verdana"/>
                <a:cs typeface="Verdana"/>
              </a:rPr>
              <a:t>МЕТОДИЧЕСКАЯ</a:t>
            </a:r>
            <a:endParaRPr sz="1200">
              <a:latin typeface="Verdana"/>
              <a:cs typeface="Verdana"/>
            </a:endParaRPr>
          </a:p>
          <a:p>
            <a:pPr marL="12700">
              <a:lnSpc>
                <a:spcPts val="1300"/>
              </a:lnSpc>
            </a:pPr>
            <a:r>
              <a:rPr sz="1200" spc="55" dirty="0">
                <a:solidFill>
                  <a:srgbClr val="FFFFFF"/>
                </a:solidFill>
                <a:latin typeface="Verdana"/>
                <a:cs typeface="Verdana"/>
              </a:rPr>
              <a:t>СЛУЖБА</a:t>
            </a:r>
            <a:endParaRPr sz="1200">
              <a:latin typeface="Verdana"/>
              <a:cs typeface="Verdana"/>
            </a:endParaRPr>
          </a:p>
          <a:p>
            <a:pPr marL="12700">
              <a:lnSpc>
                <a:spcPts val="1300"/>
              </a:lnSpc>
              <a:spcBef>
                <a:spcPts val="860"/>
              </a:spcBef>
            </a:pPr>
            <a:r>
              <a:rPr sz="1200" spc="15" dirty="0">
                <a:solidFill>
                  <a:srgbClr val="FFFFFF"/>
                </a:solidFill>
                <a:latin typeface="Verdana"/>
                <a:cs typeface="Verdana"/>
              </a:rPr>
              <a:t>пост</a:t>
            </a:r>
            <a:r>
              <a:rPr sz="1200" spc="15" dirty="0">
                <a:solidFill>
                  <a:srgbClr val="FFFFFF"/>
                </a:solidFill>
                <a:latin typeface="Tahoma"/>
                <a:cs typeface="Tahoma"/>
              </a:rPr>
              <a:t>-</a:t>
            </a:r>
            <a:endParaRPr sz="1200">
              <a:latin typeface="Tahoma"/>
              <a:cs typeface="Tahoma"/>
            </a:endParaRPr>
          </a:p>
          <a:p>
            <a:pPr marL="12700" marR="78105">
              <a:lnSpc>
                <a:spcPct val="79100"/>
              </a:lnSpc>
              <a:spcBef>
                <a:spcPts val="165"/>
              </a:spcBef>
            </a:pPr>
            <a:r>
              <a:rPr sz="1200" spc="55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1200" spc="-1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spc="100" dirty="0">
                <a:solidFill>
                  <a:srgbClr val="FFFFFF"/>
                </a:solidFill>
                <a:latin typeface="Verdana"/>
                <a:cs typeface="Verdana"/>
              </a:rPr>
              <a:t>м</a:t>
            </a:r>
            <a:r>
              <a:rPr sz="1200" spc="25" dirty="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sz="1200" spc="35" dirty="0">
                <a:solidFill>
                  <a:srgbClr val="FFFFFF"/>
                </a:solidFill>
                <a:latin typeface="Verdana"/>
                <a:cs typeface="Verdana"/>
              </a:rPr>
              <a:t>ж</a:t>
            </a:r>
            <a:r>
              <a:rPr sz="1200" spc="-30" dirty="0">
                <a:solidFill>
                  <a:srgbClr val="FFFFFF"/>
                </a:solidFill>
                <a:latin typeface="Verdana"/>
                <a:cs typeface="Verdana"/>
              </a:rPr>
              <a:t>к</a:t>
            </a:r>
            <a:r>
              <a:rPr sz="1200" spc="-40" dirty="0">
                <a:solidFill>
                  <a:srgbClr val="FFFFFF"/>
                </a:solidFill>
                <a:latin typeface="Verdana"/>
                <a:cs typeface="Verdana"/>
              </a:rPr>
              <a:t>у</a:t>
            </a:r>
            <a:r>
              <a:rPr sz="1200" spc="40" dirty="0">
                <a:solidFill>
                  <a:srgbClr val="FFFFFF"/>
                </a:solidFill>
                <a:latin typeface="Verdana"/>
                <a:cs typeface="Verdana"/>
              </a:rPr>
              <a:t>рсо</a:t>
            </a:r>
            <a:r>
              <a:rPr sz="1200" spc="25" dirty="0">
                <a:solidFill>
                  <a:srgbClr val="FFFFFF"/>
                </a:solidFill>
                <a:latin typeface="Verdana"/>
                <a:cs typeface="Verdana"/>
              </a:rPr>
              <a:t>в</a:t>
            </a:r>
            <a:r>
              <a:rPr sz="1200" spc="20" dirty="0">
                <a:solidFill>
                  <a:srgbClr val="FFFFFF"/>
                </a:solidFill>
                <a:latin typeface="Verdana"/>
                <a:cs typeface="Verdana"/>
              </a:rPr>
              <a:t>ое  </a:t>
            </a:r>
            <a:r>
              <a:rPr sz="1200" spc="30" dirty="0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sz="1200" spc="35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1200" spc="25" dirty="0">
                <a:solidFill>
                  <a:srgbClr val="FFFFFF"/>
                </a:solidFill>
                <a:latin typeface="Verdana"/>
                <a:cs typeface="Verdana"/>
              </a:rPr>
              <a:t>п</a:t>
            </a:r>
            <a:r>
              <a:rPr sz="1200" spc="55" dirty="0">
                <a:solidFill>
                  <a:srgbClr val="FFFFFF"/>
                </a:solidFill>
                <a:latin typeface="Verdana"/>
                <a:cs typeface="Verdana"/>
              </a:rPr>
              <a:t>р</a:t>
            </a:r>
            <a:r>
              <a:rPr sz="1200" spc="40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1200" spc="5" dirty="0">
                <a:solidFill>
                  <a:srgbClr val="FFFFFF"/>
                </a:solidFill>
                <a:latin typeface="Verdana"/>
                <a:cs typeface="Verdana"/>
              </a:rPr>
              <a:t>в</a:t>
            </a:r>
            <a:r>
              <a:rPr sz="1200" spc="30" dirty="0">
                <a:solidFill>
                  <a:srgbClr val="FFFFFF"/>
                </a:solidFill>
                <a:latin typeface="Verdana"/>
                <a:cs typeface="Verdana"/>
              </a:rPr>
              <a:t>ож</a:t>
            </a:r>
            <a:r>
              <a:rPr sz="1200" spc="35" dirty="0">
                <a:solidFill>
                  <a:srgbClr val="FFFFFF"/>
                </a:solidFill>
                <a:latin typeface="Verdana"/>
                <a:cs typeface="Verdana"/>
              </a:rPr>
              <a:t>де</a:t>
            </a:r>
            <a:r>
              <a:rPr sz="1200" spc="40" dirty="0">
                <a:solidFill>
                  <a:srgbClr val="FFFFFF"/>
                </a:solidFill>
                <a:latin typeface="Verdana"/>
                <a:cs typeface="Verdana"/>
              </a:rPr>
              <a:t>н</a:t>
            </a:r>
            <a:r>
              <a:rPr sz="1200" spc="45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1200" spc="25" dirty="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9392919" y="4556772"/>
            <a:ext cx="2284095" cy="1410335"/>
            <a:chOff x="9392919" y="4556772"/>
            <a:chExt cx="2284095" cy="1410335"/>
          </a:xfrm>
        </p:grpSpPr>
        <p:pic>
          <p:nvPicPr>
            <p:cNvPr id="27" name="object 2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392919" y="4556772"/>
              <a:ext cx="2283968" cy="1410208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517379" y="4635499"/>
              <a:ext cx="2054860" cy="1181100"/>
            </a:xfrm>
            <a:prstGeom prst="rect">
              <a:avLst/>
            </a:prstGeom>
          </p:spPr>
        </p:pic>
      </p:grpSp>
      <p:sp>
        <p:nvSpPr>
          <p:cNvPr id="29" name="object 29"/>
          <p:cNvSpPr txBox="1"/>
          <p:nvPr/>
        </p:nvSpPr>
        <p:spPr>
          <a:xfrm>
            <a:off x="9643109" y="4860925"/>
            <a:ext cx="1595120" cy="673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75" dirty="0">
                <a:solidFill>
                  <a:srgbClr val="FFFFFF"/>
                </a:solidFill>
                <a:latin typeface="Verdana"/>
                <a:cs typeface="Verdana"/>
              </a:rPr>
              <a:t>НА</a:t>
            </a:r>
            <a:r>
              <a:rPr sz="1200" spc="-10" dirty="0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sz="1200" spc="-15" dirty="0">
                <a:solidFill>
                  <a:srgbClr val="FFFFFF"/>
                </a:solidFill>
                <a:latin typeface="Verdana"/>
                <a:cs typeface="Verdana"/>
              </a:rPr>
              <a:t>Т</a:t>
            </a:r>
            <a:r>
              <a:rPr sz="1200" spc="75" dirty="0">
                <a:solidFill>
                  <a:srgbClr val="FFFFFF"/>
                </a:solidFill>
                <a:latin typeface="Verdana"/>
                <a:cs typeface="Verdana"/>
              </a:rPr>
              <a:t>АВНИ</a:t>
            </a:r>
            <a:r>
              <a:rPr sz="1200" spc="25" dirty="0">
                <a:solidFill>
                  <a:srgbClr val="FFFFFF"/>
                </a:solidFill>
                <a:latin typeface="Verdana"/>
                <a:cs typeface="Verdana"/>
              </a:rPr>
              <a:t>Ч</a:t>
            </a:r>
            <a:r>
              <a:rPr sz="1200" spc="35" dirty="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sz="1200" spc="-10" dirty="0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sz="1200" spc="-15" dirty="0">
                <a:solidFill>
                  <a:srgbClr val="FFFFFF"/>
                </a:solidFill>
                <a:latin typeface="Verdana"/>
                <a:cs typeface="Verdana"/>
              </a:rPr>
              <a:t>Т</a:t>
            </a:r>
            <a:r>
              <a:rPr sz="1200" spc="75" dirty="0">
                <a:solidFill>
                  <a:srgbClr val="FFFFFF"/>
                </a:solidFill>
                <a:latin typeface="Verdana"/>
                <a:cs typeface="Verdana"/>
              </a:rPr>
              <a:t>ВО</a:t>
            </a:r>
            <a:endParaRPr sz="12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050">
              <a:latin typeface="Verdana"/>
              <a:cs typeface="Verdana"/>
            </a:endParaRPr>
          </a:p>
          <a:p>
            <a:pPr marL="12700" marR="39370">
              <a:lnSpc>
                <a:spcPts val="1160"/>
              </a:lnSpc>
            </a:pPr>
            <a:r>
              <a:rPr sz="1200" spc="15" dirty="0">
                <a:solidFill>
                  <a:srgbClr val="FFFFFF"/>
                </a:solidFill>
                <a:latin typeface="Verdana"/>
                <a:cs typeface="Verdana"/>
              </a:rPr>
              <a:t>в</a:t>
            </a:r>
            <a:r>
              <a:rPr sz="1200" spc="-11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spc="30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1200" spc="60" dirty="0">
                <a:solidFill>
                  <a:srgbClr val="FFFFFF"/>
                </a:solidFill>
                <a:latin typeface="Verdana"/>
                <a:cs typeface="Verdana"/>
              </a:rPr>
              <a:t>б</a:t>
            </a:r>
            <a:r>
              <a:rPr sz="1200" spc="70" dirty="0">
                <a:solidFill>
                  <a:srgbClr val="FFFFFF"/>
                </a:solidFill>
                <a:latin typeface="Verdana"/>
                <a:cs typeface="Verdana"/>
              </a:rPr>
              <a:t>р</a:t>
            </a:r>
            <a:r>
              <a:rPr sz="1200" spc="5" dirty="0">
                <a:solidFill>
                  <a:srgbClr val="FFFFFF"/>
                </a:solidFill>
                <a:latin typeface="Verdana"/>
                <a:cs typeface="Verdana"/>
              </a:rPr>
              <a:t>аз</a:t>
            </a:r>
            <a:r>
              <a:rPr sz="1200" dirty="0">
                <a:solidFill>
                  <a:srgbClr val="FFFFFF"/>
                </a:solidFill>
                <a:latin typeface="Verdana"/>
                <a:cs typeface="Verdana"/>
              </a:rPr>
              <a:t>ов</a:t>
            </a:r>
            <a:r>
              <a:rPr sz="1200" spc="-30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sz="1200" spc="-35" dirty="0">
                <a:solidFill>
                  <a:srgbClr val="FFFFFF"/>
                </a:solidFill>
                <a:latin typeface="Verdana"/>
                <a:cs typeface="Verdana"/>
              </a:rPr>
              <a:t>т</a:t>
            </a:r>
            <a:r>
              <a:rPr sz="1200" spc="20" dirty="0">
                <a:solidFill>
                  <a:srgbClr val="FFFFFF"/>
                </a:solidFill>
                <a:latin typeface="Verdana"/>
                <a:cs typeface="Verdana"/>
              </a:rPr>
              <a:t>ель</a:t>
            </a:r>
            <a:r>
              <a:rPr sz="1200" spc="25" dirty="0">
                <a:solidFill>
                  <a:srgbClr val="FFFFFF"/>
                </a:solidFill>
                <a:latin typeface="Verdana"/>
                <a:cs typeface="Verdana"/>
              </a:rPr>
              <a:t>н</a:t>
            </a:r>
            <a:r>
              <a:rPr sz="1200" spc="30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1200" spc="40" dirty="0">
                <a:solidFill>
                  <a:srgbClr val="FFFFFF"/>
                </a:solidFill>
                <a:latin typeface="Verdana"/>
                <a:cs typeface="Verdana"/>
              </a:rPr>
              <a:t>й  </a:t>
            </a:r>
            <a:r>
              <a:rPr sz="1200" spc="30" dirty="0">
                <a:solidFill>
                  <a:srgbClr val="FFFFFF"/>
                </a:solidFill>
                <a:latin typeface="Verdana"/>
                <a:cs typeface="Verdana"/>
              </a:rPr>
              <a:t>организации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30" name="object 30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215">
              <a:lnSpc>
                <a:spcPct val="100000"/>
              </a:lnSpc>
              <a:spcBef>
                <a:spcPts val="100"/>
              </a:spcBef>
            </a:pPr>
            <a:r>
              <a:rPr b="1" spc="50" dirty="0">
                <a:solidFill>
                  <a:srgbClr val="1E3166"/>
                </a:solidFill>
                <a:latin typeface="Tahoma"/>
                <a:cs typeface="Tahoma"/>
              </a:rPr>
              <a:t>каждого</a:t>
            </a:r>
            <a:r>
              <a:rPr b="1" spc="-30" dirty="0">
                <a:solidFill>
                  <a:srgbClr val="1E3166"/>
                </a:solidFill>
                <a:latin typeface="Tahoma"/>
                <a:cs typeface="Tahoma"/>
              </a:rPr>
              <a:t> </a:t>
            </a:r>
            <a:r>
              <a:rPr b="1" spc="40" dirty="0">
                <a:solidFill>
                  <a:srgbClr val="1E3166"/>
                </a:solidFill>
                <a:latin typeface="Tahoma"/>
                <a:cs typeface="Tahoma"/>
              </a:rPr>
              <a:t>члена</a:t>
            </a:r>
            <a:r>
              <a:rPr b="1" dirty="0">
                <a:solidFill>
                  <a:srgbClr val="1E3166"/>
                </a:solidFill>
                <a:latin typeface="Tahoma"/>
                <a:cs typeface="Tahoma"/>
              </a:rPr>
              <a:t> </a:t>
            </a:r>
            <a:r>
              <a:rPr b="1" spc="15" dirty="0">
                <a:solidFill>
                  <a:srgbClr val="1E3166"/>
                </a:solidFill>
                <a:latin typeface="Tahoma"/>
                <a:cs typeface="Tahoma"/>
              </a:rPr>
              <a:t>команды</a:t>
            </a:r>
            <a:r>
              <a:rPr spc="15" dirty="0"/>
              <a:t>,</a:t>
            </a:r>
            <a:r>
              <a:rPr spc="-135" dirty="0"/>
              <a:t> </a:t>
            </a:r>
            <a:r>
              <a:rPr spc="30" dirty="0"/>
              <a:t>постоянная</a:t>
            </a:r>
            <a:r>
              <a:rPr spc="-190" dirty="0"/>
              <a:t> </a:t>
            </a:r>
            <a:r>
              <a:rPr spc="45" dirty="0"/>
              <a:t>коммуникация</a:t>
            </a:r>
          </a:p>
          <a:p>
            <a:pPr marL="2990215" marR="5080">
              <a:lnSpc>
                <a:spcPct val="100000"/>
              </a:lnSpc>
            </a:pPr>
            <a:r>
              <a:rPr spc="85" dirty="0"/>
              <a:t>и</a:t>
            </a:r>
            <a:r>
              <a:rPr spc="-155" dirty="0"/>
              <a:t> </a:t>
            </a:r>
            <a:r>
              <a:rPr spc="-45" dirty="0"/>
              <a:t>у</a:t>
            </a:r>
            <a:r>
              <a:rPr spc="-60" dirty="0"/>
              <a:t>к</a:t>
            </a:r>
            <a:r>
              <a:rPr spc="75" dirty="0"/>
              <a:t>р</a:t>
            </a:r>
            <a:r>
              <a:rPr spc="85" dirty="0"/>
              <a:t>е</a:t>
            </a:r>
            <a:r>
              <a:rPr spc="70" dirty="0"/>
              <a:t>п</a:t>
            </a:r>
            <a:r>
              <a:rPr spc="30" dirty="0"/>
              <a:t>ле</a:t>
            </a:r>
            <a:r>
              <a:rPr spc="75" dirty="0"/>
              <a:t>н</a:t>
            </a:r>
            <a:r>
              <a:rPr spc="80" dirty="0"/>
              <a:t>и</a:t>
            </a:r>
            <a:r>
              <a:rPr spc="40" dirty="0"/>
              <a:t>е</a:t>
            </a:r>
            <a:r>
              <a:rPr spc="-190" dirty="0"/>
              <a:t> </a:t>
            </a:r>
            <a:r>
              <a:rPr spc="-30" dirty="0"/>
              <a:t>к</a:t>
            </a:r>
            <a:r>
              <a:rPr spc="30" dirty="0"/>
              <a:t>олл</a:t>
            </a:r>
            <a:r>
              <a:rPr spc="35" dirty="0"/>
              <a:t>ег</a:t>
            </a:r>
            <a:r>
              <a:rPr spc="55" dirty="0"/>
              <a:t>и</a:t>
            </a:r>
            <a:r>
              <a:rPr spc="-45" dirty="0"/>
              <a:t>а</a:t>
            </a:r>
            <a:r>
              <a:rPr dirty="0"/>
              <a:t>л</a:t>
            </a:r>
            <a:r>
              <a:rPr spc="5" dirty="0"/>
              <a:t>ь</a:t>
            </a:r>
            <a:r>
              <a:rPr spc="40" dirty="0"/>
              <a:t>ного</a:t>
            </a:r>
            <a:r>
              <a:rPr spc="-175" dirty="0"/>
              <a:t> </a:t>
            </a:r>
            <a:r>
              <a:rPr spc="55" dirty="0"/>
              <a:t>с</a:t>
            </a:r>
            <a:r>
              <a:rPr spc="35" dirty="0"/>
              <a:t>от</a:t>
            </a:r>
            <a:r>
              <a:rPr spc="45" dirty="0"/>
              <a:t>р</a:t>
            </a:r>
            <a:r>
              <a:rPr spc="15" dirty="0"/>
              <a:t>уд</a:t>
            </a:r>
            <a:r>
              <a:rPr spc="25" dirty="0"/>
              <a:t>н</a:t>
            </a:r>
            <a:r>
              <a:rPr spc="35" dirty="0"/>
              <a:t>ич</a:t>
            </a:r>
            <a:r>
              <a:rPr spc="40" dirty="0"/>
              <a:t>е</a:t>
            </a:r>
            <a:r>
              <a:rPr spc="55" dirty="0"/>
              <a:t>с</a:t>
            </a:r>
            <a:r>
              <a:rPr spc="-40" dirty="0"/>
              <a:t>т</a:t>
            </a:r>
            <a:r>
              <a:rPr spc="20" dirty="0"/>
              <a:t>в</a:t>
            </a:r>
            <a:r>
              <a:rPr spc="-45" dirty="0"/>
              <a:t>а</a:t>
            </a:r>
            <a:r>
              <a:rPr spc="-275" dirty="0"/>
              <a:t>,</a:t>
            </a:r>
            <a:r>
              <a:rPr spc="-195" dirty="0"/>
              <a:t> </a:t>
            </a:r>
            <a:r>
              <a:rPr spc="20" dirty="0"/>
              <a:t>в</a:t>
            </a:r>
            <a:r>
              <a:rPr spc="-15" dirty="0"/>
              <a:t>ы</a:t>
            </a:r>
            <a:r>
              <a:rPr spc="55" dirty="0"/>
              <a:t>с</a:t>
            </a:r>
            <a:r>
              <a:rPr spc="15" dirty="0"/>
              <a:t>о</a:t>
            </a:r>
            <a:r>
              <a:rPr dirty="0"/>
              <a:t>к</a:t>
            </a:r>
            <a:r>
              <a:rPr spc="85" dirty="0"/>
              <a:t>ий</a:t>
            </a:r>
            <a:r>
              <a:rPr spc="-155" dirty="0"/>
              <a:t> </a:t>
            </a:r>
            <a:r>
              <a:rPr spc="30" dirty="0"/>
              <a:t>уров</a:t>
            </a:r>
            <a:r>
              <a:rPr spc="35" dirty="0"/>
              <a:t>е</a:t>
            </a:r>
            <a:r>
              <a:rPr spc="20" dirty="0"/>
              <a:t>нь  </a:t>
            </a:r>
            <a:r>
              <a:rPr spc="55" dirty="0"/>
              <a:t>взаимопонимания </a:t>
            </a:r>
            <a:r>
              <a:rPr spc="25" dirty="0"/>
              <a:t>в </a:t>
            </a:r>
            <a:r>
              <a:rPr spc="-10" dirty="0"/>
              <a:t>коллективе, </a:t>
            </a:r>
            <a:r>
              <a:rPr spc="35" dirty="0"/>
              <a:t>направленные </a:t>
            </a:r>
            <a:r>
              <a:rPr spc="15" dirty="0"/>
              <a:t>на </a:t>
            </a:r>
            <a:r>
              <a:rPr spc="45" dirty="0"/>
              <a:t>достижение </a:t>
            </a:r>
            <a:r>
              <a:rPr spc="-620" dirty="0"/>
              <a:t> </a:t>
            </a:r>
            <a:r>
              <a:rPr spc="65" dirty="0"/>
              <a:t>о</a:t>
            </a:r>
            <a:r>
              <a:rPr spc="50" dirty="0"/>
              <a:t>б</a:t>
            </a:r>
            <a:r>
              <a:rPr spc="75" dirty="0"/>
              <a:t>щ</a:t>
            </a:r>
            <a:r>
              <a:rPr spc="-20" dirty="0"/>
              <a:t>их</a:t>
            </a:r>
            <a:r>
              <a:rPr spc="-140" dirty="0"/>
              <a:t> </a:t>
            </a:r>
            <a:r>
              <a:rPr spc="75" dirty="0"/>
              <a:t>ц</a:t>
            </a:r>
            <a:r>
              <a:rPr spc="45" dirty="0"/>
              <a:t>е</a:t>
            </a:r>
            <a:r>
              <a:rPr spc="30" dirty="0"/>
              <a:t>ле</a:t>
            </a:r>
            <a:r>
              <a:rPr spc="85" dirty="0"/>
              <a:t>й</a:t>
            </a:r>
            <a:r>
              <a:rPr spc="-195" dirty="0"/>
              <a:t> </a:t>
            </a:r>
            <a:r>
              <a:rPr spc="50" dirty="0"/>
              <a:t>наи</a:t>
            </a:r>
            <a:r>
              <a:rPr spc="40" dirty="0"/>
              <a:t>б</a:t>
            </a:r>
            <a:r>
              <a:rPr spc="35" dirty="0"/>
              <a:t>олее</a:t>
            </a:r>
            <a:r>
              <a:rPr spc="-145" dirty="0"/>
              <a:t> </a:t>
            </a:r>
            <a:r>
              <a:rPr spc="30" dirty="0"/>
              <a:t>э</a:t>
            </a:r>
            <a:r>
              <a:rPr spc="-100" dirty="0"/>
              <a:t>фф</a:t>
            </a:r>
            <a:r>
              <a:rPr spc="45" dirty="0"/>
              <a:t>е</a:t>
            </a:r>
            <a:r>
              <a:rPr spc="-30" dirty="0"/>
              <a:t>к</a:t>
            </a:r>
            <a:r>
              <a:rPr spc="-40" dirty="0"/>
              <a:t>т</a:t>
            </a:r>
            <a:r>
              <a:rPr spc="55" dirty="0"/>
              <a:t>ив</a:t>
            </a:r>
            <a:r>
              <a:rPr spc="20" dirty="0"/>
              <a:t>н</a:t>
            </a:r>
            <a:r>
              <a:rPr spc="35" dirty="0"/>
              <a:t>ы</a:t>
            </a:r>
            <a:r>
              <a:rPr spc="125" dirty="0"/>
              <a:t>ми</a:t>
            </a:r>
            <a:r>
              <a:rPr spc="-195" dirty="0"/>
              <a:t> </a:t>
            </a:r>
            <a:r>
              <a:rPr spc="85" dirty="0"/>
              <a:t>и</a:t>
            </a:r>
            <a:r>
              <a:rPr spc="-175" dirty="0"/>
              <a:t> </a:t>
            </a:r>
            <a:r>
              <a:rPr spc="55" dirty="0"/>
              <a:t>д</a:t>
            </a:r>
            <a:r>
              <a:rPr spc="45" dirty="0"/>
              <a:t>е</a:t>
            </a:r>
            <a:r>
              <a:rPr spc="75" dirty="0"/>
              <a:t>й</a:t>
            </a:r>
            <a:r>
              <a:rPr spc="65" dirty="0"/>
              <a:t>с</a:t>
            </a:r>
            <a:r>
              <a:rPr spc="-40" dirty="0"/>
              <a:t>т</a:t>
            </a:r>
            <a:r>
              <a:rPr spc="20" dirty="0"/>
              <a:t>в</a:t>
            </a:r>
            <a:r>
              <a:rPr spc="45" dirty="0"/>
              <a:t>е</a:t>
            </a:r>
            <a:r>
              <a:rPr spc="65" dirty="0"/>
              <a:t>н</a:t>
            </a:r>
            <a:r>
              <a:rPr spc="70" dirty="0"/>
              <a:t>н</a:t>
            </a:r>
            <a:r>
              <a:rPr spc="-15" dirty="0"/>
              <a:t>ы</a:t>
            </a:r>
            <a:r>
              <a:rPr spc="95" dirty="0"/>
              <a:t>ми  </a:t>
            </a:r>
            <a:r>
              <a:rPr spc="60" dirty="0"/>
              <a:t>способами</a:t>
            </a:r>
          </a:p>
          <a:p>
            <a:pPr>
              <a:lnSpc>
                <a:spcPct val="100000"/>
              </a:lnSpc>
            </a:pPr>
            <a:endParaRPr sz="2200" dirty="0"/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850" dirty="0"/>
          </a:p>
          <a:p>
            <a:pPr marL="12700" marR="692150">
              <a:lnSpc>
                <a:spcPct val="100000"/>
              </a:lnSpc>
            </a:pPr>
            <a:r>
              <a:rPr spc="85" dirty="0"/>
              <a:t>ЕДИНАЯ</a:t>
            </a:r>
            <a:r>
              <a:rPr spc="-150" dirty="0"/>
              <a:t> </a:t>
            </a:r>
            <a:r>
              <a:rPr spc="95" dirty="0"/>
              <a:t>ФЕДЕРАЛЬНАЯ</a:t>
            </a:r>
            <a:r>
              <a:rPr spc="-165" dirty="0"/>
              <a:t> </a:t>
            </a:r>
            <a:r>
              <a:rPr spc="70" dirty="0"/>
              <a:t>СИСТЕМА</a:t>
            </a:r>
            <a:r>
              <a:rPr spc="-125" dirty="0"/>
              <a:t> </a:t>
            </a:r>
            <a:r>
              <a:rPr spc="75" dirty="0"/>
              <a:t>НАУЧНО</a:t>
            </a:r>
            <a:r>
              <a:rPr spc="75" dirty="0">
                <a:latin typeface="Tahoma"/>
                <a:cs typeface="Tahoma"/>
              </a:rPr>
              <a:t>-</a:t>
            </a:r>
            <a:r>
              <a:rPr spc="75" dirty="0"/>
              <a:t>МЕТОДИЧЕСКОГО</a:t>
            </a:r>
            <a:r>
              <a:rPr spc="-140" dirty="0"/>
              <a:t> </a:t>
            </a:r>
            <a:r>
              <a:rPr spc="100" dirty="0"/>
              <a:t>СОПРОВОЖДЕНИЯ </a:t>
            </a:r>
            <a:r>
              <a:rPr spc="-620" dirty="0"/>
              <a:t> </a:t>
            </a:r>
            <a:r>
              <a:rPr spc="55" dirty="0"/>
              <a:t>ПЕДАГОГИЧЕСКИХ</a:t>
            </a:r>
            <a:r>
              <a:rPr spc="-110" dirty="0"/>
              <a:t> </a:t>
            </a:r>
            <a:r>
              <a:rPr spc="90" dirty="0"/>
              <a:t>РАБОТНИКОВ</a:t>
            </a:r>
            <a:r>
              <a:rPr spc="-140" dirty="0"/>
              <a:t> </a:t>
            </a:r>
            <a:r>
              <a:rPr spc="130" dirty="0"/>
              <a:t>И</a:t>
            </a:r>
            <a:r>
              <a:rPr spc="-165" dirty="0"/>
              <a:t> </a:t>
            </a:r>
            <a:r>
              <a:rPr spc="75" dirty="0"/>
              <a:t>УПРАВЛЕНЧЕСКИХ</a:t>
            </a:r>
            <a:r>
              <a:rPr spc="-130" dirty="0"/>
              <a:t> </a:t>
            </a:r>
            <a:r>
              <a:rPr spc="100" dirty="0"/>
              <a:t>КАДРОВ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389106" y="6433184"/>
            <a:ext cx="18923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25" dirty="0">
                <a:solidFill>
                  <a:srgbClr val="BEBEBE"/>
                </a:solidFill>
                <a:latin typeface="Tahoma"/>
                <a:cs typeface="Tahoma"/>
              </a:rPr>
              <a:t>12</a:t>
            </a:r>
            <a:endParaRPr sz="1400">
              <a:latin typeface="Tahoma"/>
              <a:cs typeface="Tahoma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683259" y="1134110"/>
            <a:ext cx="1641475" cy="2099945"/>
            <a:chOff x="683259" y="1134110"/>
            <a:chExt cx="1641475" cy="209994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3259" y="1592580"/>
              <a:ext cx="1641348" cy="164134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7173" y="1671193"/>
              <a:ext cx="1412786" cy="1412748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446529" y="1134110"/>
              <a:ext cx="127000" cy="542290"/>
            </a:xfrm>
            <a:custGeom>
              <a:avLst/>
              <a:gdLst/>
              <a:ahLst/>
              <a:cxnLst/>
              <a:rect l="l" t="t" r="r" b="b"/>
              <a:pathLst>
                <a:path w="127000" h="542289">
                  <a:moveTo>
                    <a:pt x="57150" y="120650"/>
                  </a:moveTo>
                  <a:lnTo>
                    <a:pt x="57150" y="541909"/>
                  </a:lnTo>
                  <a:lnTo>
                    <a:pt x="69850" y="541909"/>
                  </a:lnTo>
                  <a:lnTo>
                    <a:pt x="69850" y="127000"/>
                  </a:lnTo>
                  <a:lnTo>
                    <a:pt x="63500" y="127000"/>
                  </a:lnTo>
                  <a:lnTo>
                    <a:pt x="57150" y="120650"/>
                  </a:lnTo>
                  <a:close/>
                </a:path>
                <a:path w="127000" h="542289">
                  <a:moveTo>
                    <a:pt x="69850" y="63500"/>
                  </a:moveTo>
                  <a:lnTo>
                    <a:pt x="57150" y="63500"/>
                  </a:lnTo>
                  <a:lnTo>
                    <a:pt x="57150" y="120650"/>
                  </a:lnTo>
                  <a:lnTo>
                    <a:pt x="63500" y="127000"/>
                  </a:lnTo>
                  <a:lnTo>
                    <a:pt x="69850" y="120650"/>
                  </a:lnTo>
                  <a:lnTo>
                    <a:pt x="69850" y="63500"/>
                  </a:lnTo>
                  <a:close/>
                </a:path>
                <a:path w="127000" h="542289">
                  <a:moveTo>
                    <a:pt x="69850" y="120650"/>
                  </a:moveTo>
                  <a:lnTo>
                    <a:pt x="63500" y="127000"/>
                  </a:lnTo>
                  <a:lnTo>
                    <a:pt x="69850" y="127000"/>
                  </a:lnTo>
                  <a:lnTo>
                    <a:pt x="69850" y="120650"/>
                  </a:lnTo>
                  <a:close/>
                </a:path>
                <a:path w="127000" h="542289">
                  <a:moveTo>
                    <a:pt x="63500" y="0"/>
                  </a:moveTo>
                  <a:lnTo>
                    <a:pt x="0" y="63500"/>
                  </a:lnTo>
                  <a:lnTo>
                    <a:pt x="57150" y="120650"/>
                  </a:lnTo>
                  <a:lnTo>
                    <a:pt x="57150" y="63500"/>
                  </a:lnTo>
                  <a:lnTo>
                    <a:pt x="127000" y="63500"/>
                  </a:lnTo>
                  <a:lnTo>
                    <a:pt x="63500" y="0"/>
                  </a:lnTo>
                  <a:close/>
                </a:path>
                <a:path w="127000" h="542289">
                  <a:moveTo>
                    <a:pt x="127000" y="63500"/>
                  </a:moveTo>
                  <a:lnTo>
                    <a:pt x="69850" y="63500"/>
                  </a:lnTo>
                  <a:lnTo>
                    <a:pt x="69850" y="120650"/>
                  </a:lnTo>
                  <a:lnTo>
                    <a:pt x="127000" y="63500"/>
                  </a:lnTo>
                  <a:close/>
                </a:path>
              </a:pathLst>
            </a:custGeom>
            <a:solidFill>
              <a:srgbClr val="1E31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01419" y="2062480"/>
              <a:ext cx="581659" cy="579120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63842" y="782320"/>
            <a:ext cx="248856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80" dirty="0">
                <a:solidFill>
                  <a:srgbClr val="1E3166"/>
                </a:solidFill>
              </a:rPr>
              <a:t>ШКОЛЬНЫЙ</a:t>
            </a:r>
            <a:r>
              <a:rPr sz="1600" spc="-40" dirty="0">
                <a:solidFill>
                  <a:srgbClr val="1E3166"/>
                </a:solidFill>
              </a:rPr>
              <a:t> </a:t>
            </a:r>
            <a:r>
              <a:rPr sz="1600" spc="114" dirty="0">
                <a:solidFill>
                  <a:srgbClr val="1E3166"/>
                </a:solidFill>
              </a:rPr>
              <a:t>КЛИМАТ</a:t>
            </a:r>
            <a:endParaRPr sz="1600"/>
          </a:p>
        </p:txBody>
      </p:sp>
      <p:sp>
        <p:nvSpPr>
          <p:cNvPr id="9" name="object 9"/>
          <p:cNvSpPr txBox="1"/>
          <p:nvPr/>
        </p:nvSpPr>
        <p:spPr>
          <a:xfrm>
            <a:off x="3496945" y="5044694"/>
            <a:ext cx="5347970" cy="1092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1400" b="1" spc="50" dirty="0">
                <a:solidFill>
                  <a:srgbClr val="1E3166"/>
                </a:solidFill>
                <a:latin typeface="Tahoma"/>
                <a:cs typeface="Tahoma"/>
              </a:rPr>
              <a:t>определяет </a:t>
            </a:r>
            <a:r>
              <a:rPr sz="1400" b="1" spc="45" dirty="0">
                <a:solidFill>
                  <a:srgbClr val="1E3166"/>
                </a:solidFill>
                <a:latin typeface="Tahoma"/>
                <a:cs typeface="Tahoma"/>
              </a:rPr>
              <a:t>условия </a:t>
            </a:r>
            <a:r>
              <a:rPr sz="1400" b="1" spc="80" dirty="0">
                <a:solidFill>
                  <a:srgbClr val="1E3166"/>
                </a:solidFill>
                <a:latin typeface="Tahoma"/>
                <a:cs typeface="Tahoma"/>
              </a:rPr>
              <a:t>и </a:t>
            </a:r>
            <a:r>
              <a:rPr sz="1400" b="1" spc="55" dirty="0">
                <a:solidFill>
                  <a:srgbClr val="1E3166"/>
                </a:solidFill>
                <a:latin typeface="Tahoma"/>
                <a:cs typeface="Tahoma"/>
              </a:rPr>
              <a:t>средства </a:t>
            </a:r>
            <a:r>
              <a:rPr sz="1400" b="1" spc="30" dirty="0">
                <a:solidFill>
                  <a:srgbClr val="1E3166"/>
                </a:solidFill>
                <a:latin typeface="Tahoma"/>
                <a:cs typeface="Tahoma"/>
              </a:rPr>
              <a:t>воспитания</a:t>
            </a:r>
            <a:r>
              <a:rPr sz="1400" spc="30" dirty="0">
                <a:solidFill>
                  <a:srgbClr val="171717"/>
                </a:solidFill>
                <a:latin typeface="Tahoma"/>
                <a:cs typeface="Tahoma"/>
              </a:rPr>
              <a:t>, </a:t>
            </a:r>
            <a:r>
              <a:rPr sz="1400" spc="35" dirty="0">
                <a:solidFill>
                  <a:srgbClr val="171717"/>
                </a:solidFill>
                <a:latin typeface="Tahoma"/>
                <a:cs typeface="Tahoma"/>
              </a:rPr>
              <a:t> </a:t>
            </a:r>
            <a:r>
              <a:rPr sz="1400" spc="45" dirty="0">
                <a:solidFill>
                  <a:srgbClr val="171717"/>
                </a:solidFill>
                <a:latin typeface="Verdana"/>
                <a:cs typeface="Verdana"/>
              </a:rPr>
              <a:t>о</a:t>
            </a:r>
            <a:r>
              <a:rPr sz="1400" spc="25" dirty="0">
                <a:solidFill>
                  <a:srgbClr val="171717"/>
                </a:solidFill>
                <a:latin typeface="Verdana"/>
                <a:cs typeface="Verdana"/>
              </a:rPr>
              <a:t>т</a:t>
            </a:r>
            <a:r>
              <a:rPr sz="1400" spc="20" dirty="0">
                <a:solidFill>
                  <a:srgbClr val="171717"/>
                </a:solidFill>
                <a:latin typeface="Verdana"/>
                <a:cs typeface="Verdana"/>
              </a:rPr>
              <a:t>р</a:t>
            </a:r>
            <a:r>
              <a:rPr sz="1400" spc="-5" dirty="0">
                <a:solidFill>
                  <a:srgbClr val="171717"/>
                </a:solidFill>
                <a:latin typeface="Verdana"/>
                <a:cs typeface="Verdana"/>
              </a:rPr>
              <a:t>ажа</a:t>
            </a:r>
            <a:r>
              <a:rPr sz="1400" spc="40" dirty="0">
                <a:solidFill>
                  <a:srgbClr val="171717"/>
                </a:solidFill>
                <a:latin typeface="Verdana"/>
                <a:cs typeface="Verdana"/>
              </a:rPr>
              <a:t>ю</a:t>
            </a:r>
            <a:r>
              <a:rPr sz="1400" spc="70" dirty="0">
                <a:solidFill>
                  <a:srgbClr val="171717"/>
                </a:solidFill>
                <a:latin typeface="Verdana"/>
                <a:cs typeface="Verdana"/>
              </a:rPr>
              <a:t>щ</a:t>
            </a:r>
            <a:r>
              <a:rPr sz="1400" spc="40" dirty="0">
                <a:solidFill>
                  <a:srgbClr val="171717"/>
                </a:solidFill>
                <a:latin typeface="Verdana"/>
                <a:cs typeface="Verdana"/>
              </a:rPr>
              <a:t>и</a:t>
            </a:r>
            <a:r>
              <a:rPr sz="1400" spc="30" dirty="0">
                <a:solidFill>
                  <a:srgbClr val="171717"/>
                </a:solidFill>
                <a:latin typeface="Verdana"/>
                <a:cs typeface="Verdana"/>
              </a:rPr>
              <a:t>е</a:t>
            </a:r>
            <a:r>
              <a:rPr sz="1400" spc="-155" dirty="0">
                <a:solidFill>
                  <a:srgbClr val="171717"/>
                </a:solidFill>
                <a:latin typeface="Verdana"/>
                <a:cs typeface="Verdana"/>
              </a:rPr>
              <a:t> </a:t>
            </a:r>
            <a:r>
              <a:rPr sz="1400" b="1" spc="80" dirty="0">
                <a:solidFill>
                  <a:srgbClr val="1E3166"/>
                </a:solidFill>
                <a:latin typeface="Tahoma"/>
                <a:cs typeface="Tahoma"/>
              </a:rPr>
              <a:t>с</a:t>
            </a:r>
            <a:r>
              <a:rPr sz="1400" b="1" spc="-5" dirty="0">
                <a:solidFill>
                  <a:srgbClr val="1E3166"/>
                </a:solidFill>
                <a:latin typeface="Tahoma"/>
                <a:cs typeface="Tahoma"/>
              </a:rPr>
              <a:t>а</a:t>
            </a:r>
            <a:r>
              <a:rPr sz="1400" b="1" spc="50" dirty="0">
                <a:solidFill>
                  <a:srgbClr val="1E3166"/>
                </a:solidFill>
                <a:latin typeface="Tahoma"/>
                <a:cs typeface="Tahoma"/>
              </a:rPr>
              <a:t>моб</a:t>
            </a:r>
            <a:r>
              <a:rPr sz="1400" b="1" spc="55" dirty="0">
                <a:solidFill>
                  <a:srgbClr val="1E3166"/>
                </a:solidFill>
                <a:latin typeface="Tahoma"/>
                <a:cs typeface="Tahoma"/>
              </a:rPr>
              <a:t>ы</a:t>
            </a:r>
            <a:r>
              <a:rPr sz="1400" b="1" spc="10" dirty="0">
                <a:solidFill>
                  <a:srgbClr val="1E3166"/>
                </a:solidFill>
                <a:latin typeface="Tahoma"/>
                <a:cs typeface="Tahoma"/>
              </a:rPr>
              <a:t>т</a:t>
            </a:r>
            <a:r>
              <a:rPr sz="1400" b="1" spc="65" dirty="0">
                <a:solidFill>
                  <a:srgbClr val="1E3166"/>
                </a:solidFill>
                <a:latin typeface="Tahoma"/>
                <a:cs typeface="Tahoma"/>
              </a:rPr>
              <a:t>н</a:t>
            </a:r>
            <a:r>
              <a:rPr sz="1400" b="1" spc="15" dirty="0">
                <a:solidFill>
                  <a:srgbClr val="1E3166"/>
                </a:solidFill>
                <a:latin typeface="Tahoma"/>
                <a:cs typeface="Tahoma"/>
              </a:rPr>
              <a:t>ы</a:t>
            </a:r>
            <a:r>
              <a:rPr sz="1400" b="1" spc="80" dirty="0">
                <a:solidFill>
                  <a:srgbClr val="1E3166"/>
                </a:solidFill>
                <a:latin typeface="Tahoma"/>
                <a:cs typeface="Tahoma"/>
              </a:rPr>
              <a:t>й</a:t>
            </a:r>
            <a:r>
              <a:rPr sz="1400" b="1" spc="-15" dirty="0">
                <a:solidFill>
                  <a:srgbClr val="1E3166"/>
                </a:solidFill>
                <a:latin typeface="Tahoma"/>
                <a:cs typeface="Tahoma"/>
              </a:rPr>
              <a:t> </a:t>
            </a:r>
            <a:r>
              <a:rPr sz="1400" b="1" spc="50" dirty="0">
                <a:solidFill>
                  <a:srgbClr val="1E3166"/>
                </a:solidFill>
                <a:latin typeface="Tahoma"/>
                <a:cs typeface="Tahoma"/>
              </a:rPr>
              <a:t>обли</a:t>
            </a:r>
            <a:r>
              <a:rPr sz="1400" b="1" spc="35" dirty="0">
                <a:solidFill>
                  <a:srgbClr val="1E3166"/>
                </a:solidFill>
                <a:latin typeface="Tahoma"/>
                <a:cs typeface="Tahoma"/>
              </a:rPr>
              <a:t>к  </a:t>
            </a:r>
            <a:r>
              <a:rPr sz="1400" spc="25" dirty="0">
                <a:solidFill>
                  <a:srgbClr val="171717"/>
                </a:solidFill>
                <a:latin typeface="Verdana"/>
                <a:cs typeface="Verdana"/>
              </a:rPr>
              <a:t>общеобразовательной</a:t>
            </a:r>
            <a:r>
              <a:rPr sz="1400" spc="-155" dirty="0">
                <a:solidFill>
                  <a:srgbClr val="171717"/>
                </a:solidFill>
                <a:latin typeface="Verdana"/>
                <a:cs typeface="Verdana"/>
              </a:rPr>
              <a:t> </a:t>
            </a:r>
            <a:r>
              <a:rPr sz="1400" spc="35" dirty="0">
                <a:solidFill>
                  <a:srgbClr val="171717"/>
                </a:solidFill>
                <a:latin typeface="Verdana"/>
                <a:cs typeface="Verdana"/>
              </a:rPr>
              <a:t>организации</a:t>
            </a:r>
            <a:r>
              <a:rPr sz="1400" spc="-125" dirty="0">
                <a:solidFill>
                  <a:srgbClr val="171717"/>
                </a:solidFill>
                <a:latin typeface="Verdana"/>
                <a:cs typeface="Verdana"/>
              </a:rPr>
              <a:t> </a:t>
            </a:r>
            <a:r>
              <a:rPr sz="1400" spc="65" dirty="0">
                <a:solidFill>
                  <a:srgbClr val="171717"/>
                </a:solidFill>
                <a:latin typeface="Verdana"/>
                <a:cs typeface="Verdana"/>
              </a:rPr>
              <a:t>и</a:t>
            </a:r>
            <a:r>
              <a:rPr sz="1400" spc="-135" dirty="0">
                <a:solidFill>
                  <a:srgbClr val="171717"/>
                </a:solidFill>
                <a:latin typeface="Verdana"/>
                <a:cs typeface="Verdana"/>
              </a:rPr>
              <a:t> </a:t>
            </a:r>
            <a:r>
              <a:rPr sz="1400" spc="25" dirty="0">
                <a:solidFill>
                  <a:srgbClr val="171717"/>
                </a:solidFill>
                <a:latin typeface="Verdana"/>
                <a:cs typeface="Verdana"/>
              </a:rPr>
              <a:t>ее</a:t>
            </a:r>
            <a:r>
              <a:rPr sz="1400" spc="-120" dirty="0">
                <a:solidFill>
                  <a:srgbClr val="171717"/>
                </a:solidFill>
                <a:latin typeface="Verdana"/>
                <a:cs typeface="Verdana"/>
              </a:rPr>
              <a:t> </a:t>
            </a:r>
            <a:r>
              <a:rPr sz="1400" b="1" spc="40" dirty="0">
                <a:solidFill>
                  <a:srgbClr val="1E3166"/>
                </a:solidFill>
                <a:latin typeface="Tahoma"/>
                <a:cs typeface="Tahoma"/>
              </a:rPr>
              <a:t>репутацию </a:t>
            </a:r>
            <a:r>
              <a:rPr sz="1400" b="1" spc="-395" dirty="0">
                <a:solidFill>
                  <a:srgbClr val="1E3166"/>
                </a:solidFill>
                <a:latin typeface="Tahoma"/>
                <a:cs typeface="Tahoma"/>
              </a:rPr>
              <a:t> </a:t>
            </a:r>
            <a:r>
              <a:rPr sz="1400" spc="15" dirty="0">
                <a:solidFill>
                  <a:srgbClr val="171717"/>
                </a:solidFill>
                <a:latin typeface="Verdana"/>
                <a:cs typeface="Verdana"/>
              </a:rPr>
              <a:t>в </a:t>
            </a:r>
            <a:r>
              <a:rPr sz="1400" spc="30" dirty="0">
                <a:solidFill>
                  <a:srgbClr val="171717"/>
                </a:solidFill>
                <a:latin typeface="Verdana"/>
                <a:cs typeface="Verdana"/>
              </a:rPr>
              <a:t>окружающем </a:t>
            </a:r>
            <a:r>
              <a:rPr sz="1400" spc="25" dirty="0">
                <a:solidFill>
                  <a:srgbClr val="171717"/>
                </a:solidFill>
                <a:latin typeface="Verdana"/>
                <a:cs typeface="Verdana"/>
              </a:rPr>
              <a:t>образовательном </a:t>
            </a:r>
            <a:r>
              <a:rPr sz="1400" spc="5" dirty="0">
                <a:solidFill>
                  <a:srgbClr val="171717"/>
                </a:solidFill>
                <a:latin typeface="Verdana"/>
                <a:cs typeface="Verdana"/>
              </a:rPr>
              <a:t>пространстве, </a:t>
            </a:r>
            <a:r>
              <a:rPr sz="1400" spc="10" dirty="0">
                <a:solidFill>
                  <a:srgbClr val="171717"/>
                </a:solidFill>
                <a:latin typeface="Verdana"/>
                <a:cs typeface="Verdana"/>
              </a:rPr>
              <a:t> </a:t>
            </a:r>
            <a:r>
              <a:rPr sz="1400" spc="40" dirty="0">
                <a:solidFill>
                  <a:srgbClr val="171717"/>
                </a:solidFill>
                <a:latin typeface="Verdana"/>
                <a:cs typeface="Verdana"/>
              </a:rPr>
              <a:t>социуме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496945" y="845248"/>
            <a:ext cx="7858125" cy="40728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785" marR="159385" algn="just">
              <a:lnSpc>
                <a:spcPct val="100000"/>
              </a:lnSpc>
              <a:spcBef>
                <a:spcPts val="100"/>
              </a:spcBef>
            </a:pPr>
            <a:r>
              <a:rPr sz="1500" spc="95" dirty="0">
                <a:latin typeface="Verdana"/>
                <a:cs typeface="Verdana"/>
              </a:rPr>
              <a:t>Фо</a:t>
            </a:r>
            <a:r>
              <a:rPr sz="1500" spc="80" dirty="0">
                <a:latin typeface="Verdana"/>
                <a:cs typeface="Verdana"/>
              </a:rPr>
              <a:t>р</a:t>
            </a:r>
            <a:r>
              <a:rPr sz="1500" spc="130" dirty="0">
                <a:latin typeface="Verdana"/>
                <a:cs typeface="Verdana"/>
              </a:rPr>
              <a:t>м</a:t>
            </a:r>
            <a:r>
              <a:rPr sz="1500" spc="70" dirty="0">
                <a:latin typeface="Verdana"/>
                <a:cs typeface="Verdana"/>
              </a:rPr>
              <a:t>и</a:t>
            </a:r>
            <a:r>
              <a:rPr sz="1500" spc="80" dirty="0">
                <a:latin typeface="Verdana"/>
                <a:cs typeface="Verdana"/>
              </a:rPr>
              <a:t>р</a:t>
            </a:r>
            <a:r>
              <a:rPr sz="1500" spc="30" dirty="0">
                <a:latin typeface="Verdana"/>
                <a:cs typeface="Verdana"/>
              </a:rPr>
              <a:t>о</a:t>
            </a:r>
            <a:r>
              <a:rPr sz="1500" spc="35" dirty="0">
                <a:latin typeface="Verdana"/>
                <a:cs typeface="Verdana"/>
              </a:rPr>
              <a:t>в</a:t>
            </a:r>
            <a:r>
              <a:rPr sz="1500" spc="15" dirty="0">
                <a:latin typeface="Verdana"/>
                <a:cs typeface="Verdana"/>
              </a:rPr>
              <a:t>а</a:t>
            </a:r>
            <a:r>
              <a:rPr sz="1500" spc="20" dirty="0">
                <a:latin typeface="Verdana"/>
                <a:cs typeface="Verdana"/>
              </a:rPr>
              <a:t>н</a:t>
            </a:r>
            <a:r>
              <a:rPr sz="1500" spc="70" dirty="0">
                <a:latin typeface="Verdana"/>
                <a:cs typeface="Verdana"/>
              </a:rPr>
              <a:t>и</a:t>
            </a:r>
            <a:r>
              <a:rPr sz="1500" spc="35" dirty="0">
                <a:latin typeface="Verdana"/>
                <a:cs typeface="Verdana"/>
              </a:rPr>
              <a:t>е</a:t>
            </a:r>
            <a:r>
              <a:rPr sz="1500" spc="-165" dirty="0">
                <a:latin typeface="Verdana"/>
                <a:cs typeface="Verdana"/>
              </a:rPr>
              <a:t> </a:t>
            </a:r>
            <a:r>
              <a:rPr sz="1500" b="1" spc="70" dirty="0">
                <a:solidFill>
                  <a:srgbClr val="1E3166"/>
                </a:solidFill>
                <a:latin typeface="Tahoma"/>
                <a:cs typeface="Tahoma"/>
              </a:rPr>
              <a:t>У</a:t>
            </a:r>
            <a:r>
              <a:rPr sz="1500" b="1" spc="40" dirty="0">
                <a:solidFill>
                  <a:srgbClr val="1E3166"/>
                </a:solidFill>
                <a:latin typeface="Tahoma"/>
                <a:cs typeface="Tahoma"/>
              </a:rPr>
              <a:t>КЛ</a:t>
            </a:r>
            <a:r>
              <a:rPr sz="1500" b="1" spc="125" dirty="0">
                <a:solidFill>
                  <a:srgbClr val="1E3166"/>
                </a:solidFill>
                <a:latin typeface="Tahoma"/>
                <a:cs typeface="Tahoma"/>
              </a:rPr>
              <a:t>А</a:t>
            </a:r>
            <a:r>
              <a:rPr sz="1500" b="1" spc="130" dirty="0">
                <a:solidFill>
                  <a:srgbClr val="1E3166"/>
                </a:solidFill>
                <a:latin typeface="Tahoma"/>
                <a:cs typeface="Tahoma"/>
              </a:rPr>
              <a:t>Д</a:t>
            </a:r>
            <a:r>
              <a:rPr sz="1500" b="1" spc="170" dirty="0">
                <a:solidFill>
                  <a:srgbClr val="1E3166"/>
                </a:solidFill>
                <a:latin typeface="Tahoma"/>
                <a:cs typeface="Tahoma"/>
              </a:rPr>
              <a:t>А</a:t>
            </a:r>
            <a:r>
              <a:rPr sz="1500" b="1" spc="-5" dirty="0">
                <a:solidFill>
                  <a:srgbClr val="1E3166"/>
                </a:solidFill>
                <a:latin typeface="Tahoma"/>
                <a:cs typeface="Tahoma"/>
              </a:rPr>
              <a:t> </a:t>
            </a:r>
            <a:r>
              <a:rPr sz="1500" b="1" spc="60" dirty="0">
                <a:solidFill>
                  <a:srgbClr val="1E3166"/>
                </a:solidFill>
                <a:latin typeface="Tahoma"/>
                <a:cs typeface="Tahoma"/>
              </a:rPr>
              <a:t>о</a:t>
            </a:r>
            <a:r>
              <a:rPr sz="1500" b="1" spc="45" dirty="0">
                <a:solidFill>
                  <a:srgbClr val="1E3166"/>
                </a:solidFill>
                <a:latin typeface="Tahoma"/>
                <a:cs typeface="Tahoma"/>
              </a:rPr>
              <a:t>б</a:t>
            </a:r>
            <a:r>
              <a:rPr sz="1500" b="1" spc="80" dirty="0">
                <a:solidFill>
                  <a:srgbClr val="1E3166"/>
                </a:solidFill>
                <a:latin typeface="Tahoma"/>
                <a:cs typeface="Tahoma"/>
              </a:rPr>
              <a:t>щ</a:t>
            </a:r>
            <a:r>
              <a:rPr sz="1500" b="1" spc="45" dirty="0">
                <a:solidFill>
                  <a:srgbClr val="1E3166"/>
                </a:solidFill>
                <a:latin typeface="Tahoma"/>
                <a:cs typeface="Tahoma"/>
              </a:rPr>
              <a:t>е</a:t>
            </a:r>
            <a:r>
              <a:rPr sz="1500" b="1" spc="60" dirty="0">
                <a:solidFill>
                  <a:srgbClr val="1E3166"/>
                </a:solidFill>
                <a:latin typeface="Tahoma"/>
                <a:cs typeface="Tahoma"/>
              </a:rPr>
              <a:t>о</a:t>
            </a:r>
            <a:r>
              <a:rPr sz="1500" b="1" spc="45" dirty="0">
                <a:solidFill>
                  <a:srgbClr val="1E3166"/>
                </a:solidFill>
                <a:latin typeface="Tahoma"/>
                <a:cs typeface="Tahoma"/>
              </a:rPr>
              <a:t>б</a:t>
            </a:r>
            <a:r>
              <a:rPr sz="1500" b="1" spc="55" dirty="0">
                <a:solidFill>
                  <a:srgbClr val="1E3166"/>
                </a:solidFill>
                <a:latin typeface="Tahoma"/>
                <a:cs typeface="Tahoma"/>
              </a:rPr>
              <a:t>р</a:t>
            </a:r>
            <a:r>
              <a:rPr sz="1500" b="1" spc="35" dirty="0">
                <a:solidFill>
                  <a:srgbClr val="1E3166"/>
                </a:solidFill>
                <a:latin typeface="Tahoma"/>
                <a:cs typeface="Tahoma"/>
              </a:rPr>
              <a:t>а</a:t>
            </a:r>
            <a:r>
              <a:rPr sz="1500" b="1" spc="45" dirty="0">
                <a:solidFill>
                  <a:srgbClr val="1E3166"/>
                </a:solidFill>
                <a:latin typeface="Tahoma"/>
                <a:cs typeface="Tahoma"/>
              </a:rPr>
              <a:t>з</a:t>
            </a:r>
            <a:r>
              <a:rPr sz="1500" b="1" spc="25" dirty="0">
                <a:solidFill>
                  <a:srgbClr val="1E3166"/>
                </a:solidFill>
                <a:latin typeface="Tahoma"/>
                <a:cs typeface="Tahoma"/>
              </a:rPr>
              <a:t>ов</a:t>
            </a:r>
            <a:r>
              <a:rPr sz="1500" b="1" spc="20" dirty="0">
                <a:solidFill>
                  <a:srgbClr val="1E3166"/>
                </a:solidFill>
                <a:latin typeface="Tahoma"/>
                <a:cs typeface="Tahoma"/>
              </a:rPr>
              <a:t>а</a:t>
            </a:r>
            <a:r>
              <a:rPr sz="1500" b="1" spc="45" dirty="0">
                <a:solidFill>
                  <a:srgbClr val="1E3166"/>
                </a:solidFill>
                <a:latin typeface="Tahoma"/>
                <a:cs typeface="Tahoma"/>
              </a:rPr>
              <a:t>т</a:t>
            </a:r>
            <a:r>
              <a:rPr sz="1500" b="1" spc="35" dirty="0">
                <a:solidFill>
                  <a:srgbClr val="1E3166"/>
                </a:solidFill>
                <a:latin typeface="Tahoma"/>
                <a:cs typeface="Tahoma"/>
              </a:rPr>
              <a:t>ел</a:t>
            </a:r>
            <a:r>
              <a:rPr sz="1500" b="1" spc="20" dirty="0">
                <a:solidFill>
                  <a:srgbClr val="1E3166"/>
                </a:solidFill>
                <a:latin typeface="Tahoma"/>
                <a:cs typeface="Tahoma"/>
              </a:rPr>
              <a:t>ь</a:t>
            </a:r>
            <a:r>
              <a:rPr sz="1500" b="1" spc="60" dirty="0">
                <a:solidFill>
                  <a:srgbClr val="1E3166"/>
                </a:solidFill>
                <a:latin typeface="Tahoma"/>
                <a:cs typeface="Tahoma"/>
              </a:rPr>
              <a:t>н</a:t>
            </a:r>
            <a:r>
              <a:rPr sz="1500" b="1" spc="50" dirty="0">
                <a:solidFill>
                  <a:srgbClr val="1E3166"/>
                </a:solidFill>
                <a:latin typeface="Tahoma"/>
                <a:cs typeface="Tahoma"/>
              </a:rPr>
              <a:t>о</a:t>
            </a:r>
            <a:r>
              <a:rPr sz="1500" b="1" spc="85" dirty="0">
                <a:solidFill>
                  <a:srgbClr val="1E3166"/>
                </a:solidFill>
                <a:latin typeface="Tahoma"/>
                <a:cs typeface="Tahoma"/>
              </a:rPr>
              <a:t>й</a:t>
            </a:r>
            <a:r>
              <a:rPr sz="1500" b="1" spc="10" dirty="0">
                <a:solidFill>
                  <a:srgbClr val="1E3166"/>
                </a:solidFill>
                <a:latin typeface="Tahoma"/>
                <a:cs typeface="Tahoma"/>
              </a:rPr>
              <a:t> </a:t>
            </a:r>
            <a:r>
              <a:rPr sz="1500" b="1" spc="75" dirty="0">
                <a:solidFill>
                  <a:srgbClr val="1E3166"/>
                </a:solidFill>
                <a:latin typeface="Tahoma"/>
                <a:cs typeface="Tahoma"/>
              </a:rPr>
              <a:t>о</a:t>
            </a:r>
            <a:r>
              <a:rPr sz="1500" b="1" spc="65" dirty="0">
                <a:solidFill>
                  <a:srgbClr val="1E3166"/>
                </a:solidFill>
                <a:latin typeface="Tahoma"/>
                <a:cs typeface="Tahoma"/>
              </a:rPr>
              <a:t>р</a:t>
            </a:r>
            <a:r>
              <a:rPr sz="1500" b="1" spc="25" dirty="0">
                <a:solidFill>
                  <a:srgbClr val="1E3166"/>
                </a:solidFill>
                <a:latin typeface="Tahoma"/>
                <a:cs typeface="Tahoma"/>
              </a:rPr>
              <a:t>г</a:t>
            </a:r>
            <a:r>
              <a:rPr sz="1500" b="1" spc="-5" dirty="0">
                <a:solidFill>
                  <a:srgbClr val="1E3166"/>
                </a:solidFill>
                <a:latin typeface="Tahoma"/>
                <a:cs typeface="Tahoma"/>
              </a:rPr>
              <a:t>а</a:t>
            </a:r>
            <a:r>
              <a:rPr sz="1500" b="1" spc="75" dirty="0">
                <a:solidFill>
                  <a:srgbClr val="1E3166"/>
                </a:solidFill>
                <a:latin typeface="Tahoma"/>
                <a:cs typeface="Tahoma"/>
              </a:rPr>
              <a:t>н</a:t>
            </a:r>
            <a:r>
              <a:rPr sz="1500" b="1" spc="65" dirty="0">
                <a:solidFill>
                  <a:srgbClr val="1E3166"/>
                </a:solidFill>
                <a:latin typeface="Tahoma"/>
                <a:cs typeface="Tahoma"/>
              </a:rPr>
              <a:t>и</a:t>
            </a:r>
            <a:r>
              <a:rPr sz="1500" b="1" spc="45" dirty="0">
                <a:solidFill>
                  <a:srgbClr val="1E3166"/>
                </a:solidFill>
                <a:latin typeface="Tahoma"/>
                <a:cs typeface="Tahoma"/>
              </a:rPr>
              <a:t>з</a:t>
            </a:r>
            <a:r>
              <a:rPr sz="1500" b="1" spc="-5" dirty="0">
                <a:solidFill>
                  <a:srgbClr val="1E3166"/>
                </a:solidFill>
                <a:latin typeface="Tahoma"/>
                <a:cs typeface="Tahoma"/>
              </a:rPr>
              <a:t>а</a:t>
            </a:r>
            <a:r>
              <a:rPr sz="1500" b="1" spc="80" dirty="0">
                <a:solidFill>
                  <a:srgbClr val="1E3166"/>
                </a:solidFill>
                <a:latin typeface="Tahoma"/>
                <a:cs typeface="Tahoma"/>
              </a:rPr>
              <a:t>ц</a:t>
            </a:r>
            <a:r>
              <a:rPr sz="1500" b="1" spc="75" dirty="0">
                <a:solidFill>
                  <a:srgbClr val="1E3166"/>
                </a:solidFill>
                <a:latin typeface="Tahoma"/>
                <a:cs typeface="Tahoma"/>
              </a:rPr>
              <a:t>и</a:t>
            </a:r>
            <a:r>
              <a:rPr sz="1500" b="1" spc="85" dirty="0">
                <a:solidFill>
                  <a:srgbClr val="1E3166"/>
                </a:solidFill>
                <a:latin typeface="Tahoma"/>
                <a:cs typeface="Tahoma"/>
              </a:rPr>
              <a:t>и</a:t>
            </a:r>
            <a:r>
              <a:rPr sz="1500" spc="-140" dirty="0">
                <a:latin typeface="Tahoma"/>
                <a:cs typeface="Tahoma"/>
              </a:rPr>
              <a:t>,  </a:t>
            </a:r>
            <a:r>
              <a:rPr sz="1500" spc="40" dirty="0">
                <a:latin typeface="Verdana"/>
                <a:cs typeface="Verdana"/>
              </a:rPr>
              <a:t>поддерживающего</a:t>
            </a:r>
            <a:r>
              <a:rPr sz="1500" spc="-204" dirty="0">
                <a:latin typeface="Verdana"/>
                <a:cs typeface="Verdana"/>
              </a:rPr>
              <a:t> </a:t>
            </a:r>
            <a:r>
              <a:rPr sz="1500" spc="5" dirty="0">
                <a:latin typeface="Verdana"/>
                <a:cs typeface="Verdana"/>
              </a:rPr>
              <a:t>ценности,</a:t>
            </a:r>
            <a:r>
              <a:rPr sz="1500" spc="-125" dirty="0">
                <a:latin typeface="Verdana"/>
                <a:cs typeface="Verdana"/>
              </a:rPr>
              <a:t> </a:t>
            </a:r>
            <a:r>
              <a:rPr sz="1500" spc="25" dirty="0">
                <a:latin typeface="Verdana"/>
                <a:cs typeface="Verdana"/>
              </a:rPr>
              <a:t>принципы,</a:t>
            </a:r>
            <a:r>
              <a:rPr sz="1500" spc="-165" dirty="0">
                <a:latin typeface="Verdana"/>
                <a:cs typeface="Verdana"/>
              </a:rPr>
              <a:t> </a:t>
            </a:r>
            <a:r>
              <a:rPr sz="1500" spc="20" dirty="0">
                <a:latin typeface="Verdana"/>
                <a:cs typeface="Verdana"/>
              </a:rPr>
              <a:t>нравственную</a:t>
            </a:r>
            <a:r>
              <a:rPr sz="1500" spc="-160" dirty="0">
                <a:latin typeface="Verdana"/>
                <a:cs typeface="Verdana"/>
              </a:rPr>
              <a:t> </a:t>
            </a:r>
            <a:r>
              <a:rPr sz="1500" spc="-55" dirty="0">
                <a:latin typeface="Verdana"/>
                <a:cs typeface="Verdana"/>
              </a:rPr>
              <a:t>культуру;</a:t>
            </a:r>
            <a:r>
              <a:rPr sz="1500" spc="-110" dirty="0">
                <a:latin typeface="Verdana"/>
                <a:cs typeface="Verdana"/>
              </a:rPr>
              <a:t> </a:t>
            </a:r>
            <a:r>
              <a:rPr sz="1500" spc="35" dirty="0">
                <a:latin typeface="Verdana"/>
                <a:cs typeface="Verdana"/>
              </a:rPr>
              <a:t>создание </a:t>
            </a:r>
            <a:r>
              <a:rPr sz="1500" spc="40" dirty="0">
                <a:latin typeface="Verdana"/>
                <a:cs typeface="Verdana"/>
              </a:rPr>
              <a:t> </a:t>
            </a:r>
            <a:r>
              <a:rPr sz="1500" spc="55" dirty="0">
                <a:latin typeface="Verdana"/>
                <a:cs typeface="Verdana"/>
              </a:rPr>
              <a:t>б</a:t>
            </a:r>
            <a:r>
              <a:rPr sz="1500" spc="20" dirty="0">
                <a:latin typeface="Verdana"/>
                <a:cs typeface="Verdana"/>
              </a:rPr>
              <a:t>е</a:t>
            </a:r>
            <a:r>
              <a:rPr sz="1500" spc="25" dirty="0">
                <a:latin typeface="Verdana"/>
                <a:cs typeface="Verdana"/>
              </a:rPr>
              <a:t>зо</a:t>
            </a:r>
            <a:r>
              <a:rPr sz="1500" spc="60" dirty="0">
                <a:latin typeface="Verdana"/>
                <a:cs typeface="Verdana"/>
              </a:rPr>
              <a:t>п</a:t>
            </a:r>
            <a:r>
              <a:rPr sz="1500" spc="-30" dirty="0">
                <a:latin typeface="Verdana"/>
                <a:cs typeface="Verdana"/>
              </a:rPr>
              <a:t>а</a:t>
            </a:r>
            <a:r>
              <a:rPr sz="1500" spc="35" dirty="0">
                <a:latin typeface="Verdana"/>
                <a:cs typeface="Verdana"/>
              </a:rPr>
              <a:t>с</a:t>
            </a:r>
            <a:r>
              <a:rPr sz="1500" spc="60" dirty="0">
                <a:latin typeface="Verdana"/>
                <a:cs typeface="Verdana"/>
              </a:rPr>
              <a:t>н</a:t>
            </a:r>
            <a:r>
              <a:rPr sz="1500" spc="40" dirty="0">
                <a:latin typeface="Verdana"/>
                <a:cs typeface="Verdana"/>
              </a:rPr>
              <a:t>о</a:t>
            </a:r>
            <a:r>
              <a:rPr sz="1500" spc="10" dirty="0">
                <a:latin typeface="Verdana"/>
                <a:cs typeface="Verdana"/>
              </a:rPr>
              <a:t>г</a:t>
            </a:r>
            <a:r>
              <a:rPr sz="1500" spc="40" dirty="0">
                <a:latin typeface="Verdana"/>
                <a:cs typeface="Verdana"/>
              </a:rPr>
              <a:t>о</a:t>
            </a:r>
            <a:r>
              <a:rPr sz="1500" spc="-165" dirty="0">
                <a:latin typeface="Verdana"/>
                <a:cs typeface="Verdana"/>
              </a:rPr>
              <a:t> </a:t>
            </a:r>
            <a:r>
              <a:rPr sz="1500" spc="70" dirty="0">
                <a:latin typeface="Verdana"/>
                <a:cs typeface="Verdana"/>
              </a:rPr>
              <a:t>и</a:t>
            </a:r>
            <a:r>
              <a:rPr sz="1500" spc="-145" dirty="0">
                <a:latin typeface="Verdana"/>
                <a:cs typeface="Verdana"/>
              </a:rPr>
              <a:t> </a:t>
            </a:r>
            <a:r>
              <a:rPr sz="1500" spc="-15" dirty="0">
                <a:latin typeface="Verdana"/>
                <a:cs typeface="Verdana"/>
              </a:rPr>
              <a:t>к</a:t>
            </a:r>
            <a:r>
              <a:rPr sz="1500" spc="40" dirty="0">
                <a:latin typeface="Verdana"/>
                <a:cs typeface="Verdana"/>
              </a:rPr>
              <a:t>о</a:t>
            </a:r>
            <a:r>
              <a:rPr sz="1500" spc="135" dirty="0">
                <a:latin typeface="Verdana"/>
                <a:cs typeface="Verdana"/>
              </a:rPr>
              <a:t>м</a:t>
            </a:r>
            <a:r>
              <a:rPr sz="1500" spc="-25" dirty="0">
                <a:latin typeface="Verdana"/>
                <a:cs typeface="Verdana"/>
              </a:rPr>
              <a:t>ф</a:t>
            </a:r>
            <a:r>
              <a:rPr sz="1500" spc="-15" dirty="0">
                <a:latin typeface="Verdana"/>
                <a:cs typeface="Verdana"/>
              </a:rPr>
              <a:t>о</a:t>
            </a:r>
            <a:r>
              <a:rPr sz="1500" spc="80" dirty="0">
                <a:latin typeface="Verdana"/>
                <a:cs typeface="Verdana"/>
              </a:rPr>
              <a:t>р</a:t>
            </a:r>
            <a:r>
              <a:rPr sz="1500" spc="-45" dirty="0">
                <a:latin typeface="Verdana"/>
                <a:cs typeface="Verdana"/>
              </a:rPr>
              <a:t>т</a:t>
            </a:r>
            <a:r>
              <a:rPr sz="1500" spc="60" dirty="0">
                <a:latin typeface="Verdana"/>
                <a:cs typeface="Verdana"/>
              </a:rPr>
              <a:t>н</a:t>
            </a:r>
            <a:r>
              <a:rPr sz="1500" spc="40" dirty="0">
                <a:latin typeface="Verdana"/>
                <a:cs typeface="Verdana"/>
              </a:rPr>
              <a:t>о</a:t>
            </a:r>
            <a:r>
              <a:rPr sz="1500" spc="10" dirty="0">
                <a:latin typeface="Verdana"/>
                <a:cs typeface="Verdana"/>
              </a:rPr>
              <a:t>г</a:t>
            </a:r>
            <a:r>
              <a:rPr sz="1500" spc="40" dirty="0">
                <a:latin typeface="Verdana"/>
                <a:cs typeface="Verdana"/>
              </a:rPr>
              <a:t>о</a:t>
            </a:r>
            <a:r>
              <a:rPr sz="1500" spc="-185" dirty="0">
                <a:latin typeface="Verdana"/>
                <a:cs typeface="Verdana"/>
              </a:rPr>
              <a:t> </a:t>
            </a:r>
            <a:r>
              <a:rPr sz="1500" spc="30" dirty="0">
                <a:latin typeface="Verdana"/>
                <a:cs typeface="Verdana"/>
              </a:rPr>
              <a:t>д</a:t>
            </a:r>
            <a:r>
              <a:rPr sz="1500" spc="25" dirty="0">
                <a:latin typeface="Verdana"/>
                <a:cs typeface="Verdana"/>
              </a:rPr>
              <a:t>л</a:t>
            </a:r>
            <a:r>
              <a:rPr sz="1500" spc="5" dirty="0">
                <a:latin typeface="Verdana"/>
                <a:cs typeface="Verdana"/>
              </a:rPr>
              <a:t>я</a:t>
            </a:r>
            <a:r>
              <a:rPr sz="1500" spc="-120" dirty="0">
                <a:latin typeface="Verdana"/>
                <a:cs typeface="Verdana"/>
              </a:rPr>
              <a:t> </a:t>
            </a:r>
            <a:r>
              <a:rPr sz="1500" spc="20" dirty="0">
                <a:latin typeface="Verdana"/>
                <a:cs typeface="Verdana"/>
              </a:rPr>
              <a:t>в</a:t>
            </a:r>
            <a:r>
              <a:rPr sz="1500" spc="35" dirty="0">
                <a:latin typeface="Verdana"/>
                <a:cs typeface="Verdana"/>
              </a:rPr>
              <a:t>с</a:t>
            </a:r>
            <a:r>
              <a:rPr sz="1500" spc="20" dirty="0">
                <a:latin typeface="Verdana"/>
                <a:cs typeface="Verdana"/>
              </a:rPr>
              <a:t>е</a:t>
            </a:r>
            <a:r>
              <a:rPr sz="1500" spc="-100" dirty="0">
                <a:latin typeface="Verdana"/>
                <a:cs typeface="Verdana"/>
              </a:rPr>
              <a:t>х</a:t>
            </a:r>
            <a:r>
              <a:rPr sz="1500" spc="-140" dirty="0">
                <a:latin typeface="Verdana"/>
                <a:cs typeface="Verdana"/>
              </a:rPr>
              <a:t> </a:t>
            </a:r>
            <a:r>
              <a:rPr sz="1500" spc="70" dirty="0">
                <a:latin typeface="Verdana"/>
                <a:cs typeface="Verdana"/>
              </a:rPr>
              <a:t>и</a:t>
            </a:r>
            <a:r>
              <a:rPr sz="1500" spc="-145" dirty="0">
                <a:latin typeface="Verdana"/>
                <a:cs typeface="Verdana"/>
              </a:rPr>
              <a:t> </a:t>
            </a:r>
            <a:r>
              <a:rPr sz="1500" spc="-15" dirty="0">
                <a:latin typeface="Verdana"/>
                <a:cs typeface="Verdana"/>
              </a:rPr>
              <a:t>к</a:t>
            </a:r>
            <a:r>
              <a:rPr sz="1500" spc="-30" dirty="0">
                <a:latin typeface="Verdana"/>
                <a:cs typeface="Verdana"/>
              </a:rPr>
              <a:t>а</a:t>
            </a:r>
            <a:r>
              <a:rPr sz="1500" spc="40" dirty="0">
                <a:latin typeface="Verdana"/>
                <a:cs typeface="Verdana"/>
              </a:rPr>
              <a:t>ждо</a:t>
            </a:r>
            <a:r>
              <a:rPr sz="1500" spc="10" dirty="0">
                <a:latin typeface="Verdana"/>
                <a:cs typeface="Verdana"/>
              </a:rPr>
              <a:t>г</a:t>
            </a:r>
            <a:r>
              <a:rPr sz="1500" spc="40" dirty="0">
                <a:latin typeface="Verdana"/>
                <a:cs typeface="Verdana"/>
              </a:rPr>
              <a:t>о</a:t>
            </a:r>
            <a:r>
              <a:rPr sz="1500" spc="-185" dirty="0">
                <a:latin typeface="Verdana"/>
                <a:cs typeface="Verdana"/>
              </a:rPr>
              <a:t> </a:t>
            </a:r>
            <a:r>
              <a:rPr sz="1500" spc="40" dirty="0">
                <a:latin typeface="Verdana"/>
                <a:cs typeface="Verdana"/>
              </a:rPr>
              <a:t>о</a:t>
            </a:r>
            <a:r>
              <a:rPr sz="1500" spc="55" dirty="0">
                <a:latin typeface="Verdana"/>
                <a:cs typeface="Verdana"/>
              </a:rPr>
              <a:t>б</a:t>
            </a:r>
            <a:r>
              <a:rPr sz="1500" spc="80" dirty="0">
                <a:latin typeface="Verdana"/>
                <a:cs typeface="Verdana"/>
              </a:rPr>
              <a:t>р</a:t>
            </a:r>
            <a:r>
              <a:rPr sz="1500" spc="-30" dirty="0">
                <a:latin typeface="Verdana"/>
                <a:cs typeface="Verdana"/>
              </a:rPr>
              <a:t>а</a:t>
            </a:r>
            <a:r>
              <a:rPr sz="1500" spc="25" dirty="0">
                <a:latin typeface="Verdana"/>
                <a:cs typeface="Verdana"/>
              </a:rPr>
              <a:t>зо</a:t>
            </a:r>
            <a:r>
              <a:rPr sz="1500" spc="20" dirty="0">
                <a:latin typeface="Verdana"/>
                <a:cs typeface="Verdana"/>
              </a:rPr>
              <a:t>в</a:t>
            </a:r>
            <a:r>
              <a:rPr sz="1500" spc="-30" dirty="0">
                <a:latin typeface="Verdana"/>
                <a:cs typeface="Verdana"/>
              </a:rPr>
              <a:t>а</a:t>
            </a:r>
            <a:r>
              <a:rPr sz="1500" spc="-45" dirty="0">
                <a:latin typeface="Verdana"/>
                <a:cs typeface="Verdana"/>
              </a:rPr>
              <a:t>т</a:t>
            </a:r>
            <a:r>
              <a:rPr sz="1500" spc="20" dirty="0">
                <a:latin typeface="Verdana"/>
                <a:cs typeface="Verdana"/>
              </a:rPr>
              <a:t>е</a:t>
            </a:r>
            <a:r>
              <a:rPr sz="1500" spc="5" dirty="0">
                <a:latin typeface="Verdana"/>
                <a:cs typeface="Verdana"/>
              </a:rPr>
              <a:t>л</a:t>
            </a:r>
            <a:r>
              <a:rPr sz="1500" spc="-20" dirty="0">
                <a:latin typeface="Verdana"/>
                <a:cs typeface="Verdana"/>
              </a:rPr>
              <a:t>ь</a:t>
            </a:r>
            <a:r>
              <a:rPr sz="1500" spc="60" dirty="0">
                <a:latin typeface="Verdana"/>
                <a:cs typeface="Verdana"/>
              </a:rPr>
              <a:t>н</a:t>
            </a:r>
            <a:r>
              <a:rPr sz="1500" spc="40" dirty="0">
                <a:latin typeface="Verdana"/>
                <a:cs typeface="Verdana"/>
              </a:rPr>
              <a:t>о</a:t>
            </a:r>
            <a:r>
              <a:rPr sz="1500" spc="10" dirty="0">
                <a:latin typeface="Verdana"/>
                <a:cs typeface="Verdana"/>
              </a:rPr>
              <a:t>г</a:t>
            </a:r>
            <a:r>
              <a:rPr sz="1500" spc="30" dirty="0">
                <a:latin typeface="Verdana"/>
                <a:cs typeface="Verdana"/>
              </a:rPr>
              <a:t>о  </a:t>
            </a:r>
            <a:r>
              <a:rPr sz="1500" dirty="0">
                <a:latin typeface="Verdana"/>
                <a:cs typeface="Verdana"/>
              </a:rPr>
              <a:t>пространства,</a:t>
            </a:r>
            <a:r>
              <a:rPr sz="1500" spc="-100" dirty="0">
                <a:latin typeface="Verdana"/>
                <a:cs typeface="Verdana"/>
              </a:rPr>
              <a:t> </a:t>
            </a:r>
            <a:r>
              <a:rPr sz="1500" spc="30" dirty="0">
                <a:latin typeface="Verdana"/>
                <a:cs typeface="Verdana"/>
              </a:rPr>
              <a:t>обеспечивающего</a:t>
            </a:r>
            <a:r>
              <a:rPr sz="1500" spc="-140" dirty="0">
                <a:latin typeface="Verdana"/>
                <a:cs typeface="Verdana"/>
              </a:rPr>
              <a:t> </a:t>
            </a:r>
            <a:r>
              <a:rPr sz="1500" spc="10" dirty="0">
                <a:latin typeface="Verdana"/>
                <a:cs typeface="Verdana"/>
              </a:rPr>
              <a:t>атмосферу</a:t>
            </a:r>
            <a:r>
              <a:rPr sz="1500" spc="-100" dirty="0">
                <a:latin typeface="Verdana"/>
                <a:cs typeface="Verdana"/>
              </a:rPr>
              <a:t> </a:t>
            </a:r>
            <a:r>
              <a:rPr sz="1500" spc="10" dirty="0">
                <a:latin typeface="Verdana"/>
                <a:cs typeface="Verdana"/>
              </a:rPr>
              <a:t>доброжелательности,</a:t>
            </a:r>
            <a:r>
              <a:rPr sz="1500" spc="-80" dirty="0">
                <a:latin typeface="Verdana"/>
                <a:cs typeface="Verdana"/>
              </a:rPr>
              <a:t> </a:t>
            </a:r>
            <a:r>
              <a:rPr sz="1500" spc="5" dirty="0">
                <a:latin typeface="Verdana"/>
                <a:cs typeface="Verdana"/>
              </a:rPr>
              <a:t>доверия, </a:t>
            </a:r>
            <a:r>
              <a:rPr sz="1500" spc="-509" dirty="0">
                <a:latin typeface="Verdana"/>
                <a:cs typeface="Verdana"/>
              </a:rPr>
              <a:t> </a:t>
            </a:r>
            <a:r>
              <a:rPr sz="1500" spc="15" dirty="0">
                <a:latin typeface="Verdana"/>
                <a:cs typeface="Verdana"/>
              </a:rPr>
              <a:t>требовательности</a:t>
            </a:r>
            <a:r>
              <a:rPr sz="1500" spc="-85" dirty="0">
                <a:latin typeface="Verdana"/>
                <a:cs typeface="Verdana"/>
              </a:rPr>
              <a:t> </a:t>
            </a:r>
            <a:r>
              <a:rPr sz="1500" spc="70" dirty="0">
                <a:latin typeface="Verdana"/>
                <a:cs typeface="Verdana"/>
              </a:rPr>
              <a:t>и</a:t>
            </a:r>
            <a:r>
              <a:rPr sz="1500" spc="-140" dirty="0">
                <a:latin typeface="Verdana"/>
                <a:cs typeface="Verdana"/>
              </a:rPr>
              <a:t> </a:t>
            </a:r>
            <a:r>
              <a:rPr sz="1500" spc="5" dirty="0">
                <a:latin typeface="Verdana"/>
                <a:cs typeface="Verdana"/>
              </a:rPr>
              <a:t>заботы</a:t>
            </a:r>
            <a:r>
              <a:rPr sz="1500" spc="-140" dirty="0">
                <a:latin typeface="Verdana"/>
                <a:cs typeface="Verdana"/>
              </a:rPr>
              <a:t> </a:t>
            </a:r>
            <a:r>
              <a:rPr sz="1500" spc="40" dirty="0">
                <a:latin typeface="Verdana"/>
                <a:cs typeface="Verdana"/>
              </a:rPr>
              <a:t>о</a:t>
            </a:r>
            <a:r>
              <a:rPr sz="1500" spc="-145" dirty="0">
                <a:latin typeface="Verdana"/>
                <a:cs typeface="Verdana"/>
              </a:rPr>
              <a:t> </a:t>
            </a:r>
            <a:r>
              <a:rPr sz="1500" spc="-20" dirty="0">
                <a:latin typeface="Verdana"/>
                <a:cs typeface="Verdana"/>
              </a:rPr>
              <a:t>каждом;</a:t>
            </a:r>
            <a:r>
              <a:rPr sz="1500" spc="-165" dirty="0">
                <a:latin typeface="Verdana"/>
                <a:cs typeface="Verdana"/>
              </a:rPr>
              <a:t> </a:t>
            </a:r>
            <a:r>
              <a:rPr sz="1500" spc="15" dirty="0">
                <a:latin typeface="Verdana"/>
                <a:cs typeface="Verdana"/>
              </a:rPr>
              <a:t>включающего</a:t>
            </a:r>
            <a:r>
              <a:rPr sz="1500" spc="-160" dirty="0">
                <a:latin typeface="Verdana"/>
                <a:cs typeface="Verdana"/>
              </a:rPr>
              <a:t> </a:t>
            </a:r>
            <a:r>
              <a:rPr sz="1500" spc="10" dirty="0">
                <a:latin typeface="Verdana"/>
                <a:cs typeface="Verdana"/>
              </a:rPr>
              <a:t>нормы,</a:t>
            </a:r>
            <a:r>
              <a:rPr sz="1500" spc="-145" dirty="0">
                <a:latin typeface="Verdana"/>
                <a:cs typeface="Verdana"/>
              </a:rPr>
              <a:t> </a:t>
            </a:r>
            <a:r>
              <a:rPr sz="1500" spc="35" dirty="0">
                <a:latin typeface="Verdana"/>
                <a:cs typeface="Verdana"/>
              </a:rPr>
              <a:t>ценности</a:t>
            </a:r>
            <a:endParaRPr sz="1500" dirty="0">
              <a:latin typeface="Verdana"/>
              <a:cs typeface="Verdana"/>
            </a:endParaRPr>
          </a:p>
          <a:p>
            <a:pPr marL="57785" marR="5080" algn="just">
              <a:lnSpc>
                <a:spcPct val="100000"/>
              </a:lnSpc>
              <a:spcBef>
                <a:spcPts val="5"/>
              </a:spcBef>
            </a:pPr>
            <a:r>
              <a:rPr sz="1500" spc="70" dirty="0">
                <a:latin typeface="Verdana"/>
                <a:cs typeface="Verdana"/>
              </a:rPr>
              <a:t>и</a:t>
            </a:r>
            <a:r>
              <a:rPr sz="1500" spc="-140" dirty="0">
                <a:latin typeface="Verdana"/>
                <a:cs typeface="Verdana"/>
              </a:rPr>
              <a:t> </a:t>
            </a:r>
            <a:r>
              <a:rPr sz="1500" spc="10" dirty="0">
                <a:latin typeface="Verdana"/>
                <a:cs typeface="Verdana"/>
              </a:rPr>
              <a:t>ожидания,</a:t>
            </a:r>
            <a:r>
              <a:rPr sz="1500" spc="-160" dirty="0">
                <a:latin typeface="Verdana"/>
                <a:cs typeface="Verdana"/>
              </a:rPr>
              <a:t> </a:t>
            </a:r>
            <a:r>
              <a:rPr sz="1500" spc="15" dirty="0">
                <a:latin typeface="Verdana"/>
                <a:cs typeface="Verdana"/>
              </a:rPr>
              <a:t>которые</a:t>
            </a:r>
            <a:r>
              <a:rPr sz="1500" spc="-135" dirty="0">
                <a:latin typeface="Verdana"/>
                <a:cs typeface="Verdana"/>
              </a:rPr>
              <a:t> </a:t>
            </a:r>
            <a:r>
              <a:rPr sz="1500" b="1" spc="45" dirty="0">
                <a:solidFill>
                  <a:srgbClr val="1E3166"/>
                </a:solidFill>
                <a:latin typeface="Tahoma"/>
                <a:cs typeface="Tahoma"/>
              </a:rPr>
              <a:t>поддерживают</a:t>
            </a:r>
            <a:r>
              <a:rPr sz="1500" b="1" spc="-15" dirty="0">
                <a:solidFill>
                  <a:srgbClr val="1E3166"/>
                </a:solidFill>
                <a:latin typeface="Tahoma"/>
                <a:cs typeface="Tahoma"/>
              </a:rPr>
              <a:t> </a:t>
            </a:r>
            <a:r>
              <a:rPr sz="1500" b="1" spc="40" dirty="0">
                <a:solidFill>
                  <a:srgbClr val="1E3166"/>
                </a:solidFill>
                <a:latin typeface="Tahoma"/>
                <a:cs typeface="Tahoma"/>
              </a:rPr>
              <a:t>чувство</a:t>
            </a:r>
            <a:r>
              <a:rPr sz="1500" b="1" spc="-15" dirty="0">
                <a:solidFill>
                  <a:srgbClr val="1E3166"/>
                </a:solidFill>
                <a:latin typeface="Tahoma"/>
                <a:cs typeface="Tahoma"/>
              </a:rPr>
              <a:t> </a:t>
            </a:r>
            <a:r>
              <a:rPr sz="1500" b="1" spc="40" dirty="0">
                <a:solidFill>
                  <a:srgbClr val="1E3166"/>
                </a:solidFill>
                <a:latin typeface="Tahoma"/>
                <a:cs typeface="Tahoma"/>
              </a:rPr>
              <a:t>физической,</a:t>
            </a:r>
            <a:r>
              <a:rPr sz="1500" b="1" dirty="0">
                <a:solidFill>
                  <a:srgbClr val="1E3166"/>
                </a:solidFill>
                <a:latin typeface="Tahoma"/>
                <a:cs typeface="Tahoma"/>
              </a:rPr>
              <a:t> </a:t>
            </a:r>
            <a:r>
              <a:rPr sz="1500" b="1" spc="45" dirty="0">
                <a:solidFill>
                  <a:srgbClr val="1E3166"/>
                </a:solidFill>
                <a:latin typeface="Tahoma"/>
                <a:cs typeface="Tahoma"/>
              </a:rPr>
              <a:t>эмоциональной, </a:t>
            </a:r>
            <a:r>
              <a:rPr sz="1500" b="1" spc="-425" dirty="0">
                <a:solidFill>
                  <a:srgbClr val="1E3166"/>
                </a:solidFill>
                <a:latin typeface="Tahoma"/>
                <a:cs typeface="Tahoma"/>
              </a:rPr>
              <a:t> </a:t>
            </a:r>
            <a:r>
              <a:rPr sz="1500" b="1" spc="55" dirty="0">
                <a:solidFill>
                  <a:srgbClr val="1E3166"/>
                </a:solidFill>
                <a:latin typeface="Tahoma"/>
                <a:cs typeface="Tahoma"/>
              </a:rPr>
              <a:t>социальной безопасности </a:t>
            </a:r>
            <a:r>
              <a:rPr sz="1500" b="1" spc="85" dirty="0">
                <a:solidFill>
                  <a:srgbClr val="1E3166"/>
                </a:solidFill>
                <a:latin typeface="Tahoma"/>
                <a:cs typeface="Tahoma"/>
              </a:rPr>
              <a:t>и </a:t>
            </a:r>
            <a:r>
              <a:rPr sz="1500" b="1" spc="45" dirty="0">
                <a:solidFill>
                  <a:srgbClr val="1E3166"/>
                </a:solidFill>
                <a:latin typeface="Tahoma"/>
                <a:cs typeface="Tahoma"/>
              </a:rPr>
              <a:t>способствуют благополучному </a:t>
            </a:r>
            <a:r>
              <a:rPr sz="1500" b="1" spc="55" dirty="0">
                <a:solidFill>
                  <a:srgbClr val="1E3166"/>
                </a:solidFill>
                <a:latin typeface="Tahoma"/>
                <a:cs typeface="Tahoma"/>
              </a:rPr>
              <a:t>личностному </a:t>
            </a:r>
            <a:r>
              <a:rPr sz="1500" b="1" spc="60" dirty="0">
                <a:solidFill>
                  <a:srgbClr val="1E3166"/>
                </a:solidFill>
                <a:latin typeface="Tahoma"/>
                <a:cs typeface="Tahoma"/>
              </a:rPr>
              <a:t> </a:t>
            </a:r>
            <a:r>
              <a:rPr sz="1500" b="1" spc="85" dirty="0">
                <a:solidFill>
                  <a:srgbClr val="1E3166"/>
                </a:solidFill>
                <a:latin typeface="Tahoma"/>
                <a:cs typeface="Tahoma"/>
              </a:rPr>
              <a:t>и </a:t>
            </a:r>
            <a:r>
              <a:rPr sz="1500" b="1" spc="45" dirty="0">
                <a:solidFill>
                  <a:srgbClr val="1E3166"/>
                </a:solidFill>
                <a:latin typeface="Tahoma"/>
                <a:cs typeface="Tahoma"/>
              </a:rPr>
              <a:t>интеллектуальному </a:t>
            </a:r>
            <a:r>
              <a:rPr sz="1500" b="1" spc="35" dirty="0">
                <a:solidFill>
                  <a:srgbClr val="1E3166"/>
                </a:solidFill>
                <a:latin typeface="Tahoma"/>
                <a:cs typeface="Tahoma"/>
              </a:rPr>
              <a:t>развитию обучающихся как </a:t>
            </a:r>
            <a:r>
              <a:rPr sz="1500" b="1" spc="45" dirty="0">
                <a:solidFill>
                  <a:srgbClr val="1E3166"/>
                </a:solidFill>
                <a:latin typeface="Tahoma"/>
                <a:cs typeface="Tahoma"/>
              </a:rPr>
              <a:t>полноценных </a:t>
            </a:r>
            <a:r>
              <a:rPr sz="1500" b="1" spc="40" dirty="0">
                <a:solidFill>
                  <a:srgbClr val="1E3166"/>
                </a:solidFill>
                <a:latin typeface="Tahoma"/>
                <a:cs typeface="Tahoma"/>
              </a:rPr>
              <a:t>членов </a:t>
            </a:r>
            <a:r>
              <a:rPr sz="1500" b="1" spc="45" dirty="0">
                <a:solidFill>
                  <a:srgbClr val="1E3166"/>
                </a:solidFill>
                <a:latin typeface="Tahoma"/>
                <a:cs typeface="Tahoma"/>
              </a:rPr>
              <a:t> общества</a:t>
            </a:r>
            <a:endParaRPr sz="1500" dirty="0">
              <a:latin typeface="Tahoma"/>
              <a:cs typeface="Tahoma"/>
            </a:endParaRPr>
          </a:p>
          <a:p>
            <a:pPr marL="57785">
              <a:lnSpc>
                <a:spcPct val="100000"/>
              </a:lnSpc>
              <a:spcBef>
                <a:spcPts val="1285"/>
              </a:spcBef>
            </a:pPr>
            <a:r>
              <a:rPr sz="3600" b="1" spc="204" dirty="0">
                <a:solidFill>
                  <a:srgbClr val="1E3166"/>
                </a:solidFill>
                <a:latin typeface="Tahoma"/>
                <a:cs typeface="Tahoma"/>
              </a:rPr>
              <a:t>УКЛАД</a:t>
            </a:r>
            <a:endParaRPr sz="3600" dirty="0">
              <a:latin typeface="Tahoma"/>
              <a:cs typeface="Tahoma"/>
            </a:endParaRPr>
          </a:p>
          <a:p>
            <a:pPr marL="355600" marR="3122930" indent="-342900">
              <a:lnSpc>
                <a:spcPct val="100000"/>
              </a:lnSpc>
              <a:spcBef>
                <a:spcPts val="455"/>
              </a:spcBef>
              <a:buClr>
                <a:srgbClr val="1E3166"/>
              </a:buClr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1400" dirty="0">
                <a:solidFill>
                  <a:srgbClr val="171717"/>
                </a:solidFill>
                <a:latin typeface="Verdana"/>
                <a:cs typeface="Verdana"/>
              </a:rPr>
              <a:t>задает</a:t>
            </a:r>
            <a:r>
              <a:rPr sz="1400" spc="-130" dirty="0">
                <a:solidFill>
                  <a:srgbClr val="171717"/>
                </a:solidFill>
                <a:latin typeface="Verdana"/>
                <a:cs typeface="Verdana"/>
              </a:rPr>
              <a:t> </a:t>
            </a:r>
            <a:r>
              <a:rPr sz="1400" b="1" spc="55" dirty="0">
                <a:solidFill>
                  <a:srgbClr val="1E3166"/>
                </a:solidFill>
                <a:latin typeface="Tahoma"/>
                <a:cs typeface="Tahoma"/>
              </a:rPr>
              <a:t>порядок</a:t>
            </a:r>
            <a:r>
              <a:rPr sz="1400" b="1" spc="-25" dirty="0">
                <a:solidFill>
                  <a:srgbClr val="1E3166"/>
                </a:solidFill>
                <a:latin typeface="Tahoma"/>
                <a:cs typeface="Tahoma"/>
              </a:rPr>
              <a:t> </a:t>
            </a:r>
            <a:r>
              <a:rPr sz="1400" b="1" spc="60" dirty="0">
                <a:solidFill>
                  <a:srgbClr val="1E3166"/>
                </a:solidFill>
                <a:latin typeface="Tahoma"/>
                <a:cs typeface="Tahoma"/>
              </a:rPr>
              <a:t>жизни</a:t>
            </a:r>
            <a:r>
              <a:rPr sz="1400" b="1" spc="5" dirty="0">
                <a:solidFill>
                  <a:srgbClr val="1E3166"/>
                </a:solidFill>
                <a:latin typeface="Tahoma"/>
                <a:cs typeface="Tahoma"/>
              </a:rPr>
              <a:t> </a:t>
            </a:r>
            <a:r>
              <a:rPr sz="1400" spc="25" dirty="0">
                <a:solidFill>
                  <a:srgbClr val="171717"/>
                </a:solidFill>
                <a:latin typeface="Verdana"/>
                <a:cs typeface="Verdana"/>
              </a:rPr>
              <a:t>общеобразовательной </a:t>
            </a:r>
            <a:r>
              <a:rPr sz="1400" spc="-480" dirty="0">
                <a:solidFill>
                  <a:srgbClr val="171717"/>
                </a:solidFill>
                <a:latin typeface="Verdana"/>
                <a:cs typeface="Verdana"/>
              </a:rPr>
              <a:t> </a:t>
            </a:r>
            <a:r>
              <a:rPr sz="1400" spc="35" dirty="0">
                <a:solidFill>
                  <a:srgbClr val="171717"/>
                </a:solidFill>
                <a:latin typeface="Verdana"/>
                <a:cs typeface="Verdana"/>
              </a:rPr>
              <a:t>организации</a:t>
            </a:r>
            <a:endParaRPr sz="1400" dirty="0">
              <a:latin typeface="Verdana"/>
              <a:cs typeface="Verdana"/>
            </a:endParaRPr>
          </a:p>
          <a:p>
            <a:pPr marL="355600" indent="-342900">
              <a:lnSpc>
                <a:spcPct val="100000"/>
              </a:lnSpc>
              <a:spcBef>
                <a:spcPts val="1200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1400" b="1" spc="50" dirty="0">
                <a:solidFill>
                  <a:srgbClr val="1E3166"/>
                </a:solidFill>
                <a:latin typeface="Tahoma"/>
                <a:cs typeface="Tahoma"/>
              </a:rPr>
              <a:t>удерживает</a:t>
            </a:r>
            <a:r>
              <a:rPr sz="1400" b="1" dirty="0">
                <a:solidFill>
                  <a:srgbClr val="1E3166"/>
                </a:solidFill>
                <a:latin typeface="Tahoma"/>
                <a:cs typeface="Tahoma"/>
              </a:rPr>
              <a:t> </a:t>
            </a:r>
            <a:r>
              <a:rPr sz="1400" b="1" spc="45" dirty="0">
                <a:solidFill>
                  <a:srgbClr val="1E3166"/>
                </a:solidFill>
                <a:latin typeface="Tahoma"/>
                <a:cs typeface="Tahoma"/>
              </a:rPr>
              <a:t>ценности,</a:t>
            </a:r>
            <a:r>
              <a:rPr sz="1400" b="1" spc="-20" dirty="0">
                <a:solidFill>
                  <a:srgbClr val="1E3166"/>
                </a:solidFill>
                <a:latin typeface="Tahoma"/>
                <a:cs typeface="Tahoma"/>
              </a:rPr>
              <a:t> </a:t>
            </a:r>
            <a:r>
              <a:rPr sz="1400" b="1" spc="45" dirty="0">
                <a:solidFill>
                  <a:srgbClr val="1E3166"/>
                </a:solidFill>
                <a:latin typeface="Tahoma"/>
                <a:cs typeface="Tahoma"/>
              </a:rPr>
              <a:t>принципы,</a:t>
            </a:r>
            <a:r>
              <a:rPr sz="1400" b="1" spc="-15" dirty="0">
                <a:solidFill>
                  <a:srgbClr val="1E3166"/>
                </a:solidFill>
                <a:latin typeface="Tahoma"/>
                <a:cs typeface="Tahoma"/>
              </a:rPr>
              <a:t> </a:t>
            </a:r>
            <a:r>
              <a:rPr sz="1400" b="1" spc="40" dirty="0">
                <a:solidFill>
                  <a:srgbClr val="1E3166"/>
                </a:solidFill>
                <a:latin typeface="Tahoma"/>
                <a:cs typeface="Tahoma"/>
              </a:rPr>
              <a:t>нравственную</a:t>
            </a:r>
            <a:endParaRPr sz="1400" dirty="0">
              <a:latin typeface="Tahoma"/>
              <a:cs typeface="Tahoma"/>
            </a:endParaRPr>
          </a:p>
          <a:p>
            <a:pPr marL="355600">
              <a:lnSpc>
                <a:spcPct val="100000"/>
              </a:lnSpc>
            </a:pPr>
            <a:r>
              <a:rPr sz="1400" b="1" spc="45" dirty="0">
                <a:solidFill>
                  <a:srgbClr val="1E3166"/>
                </a:solidFill>
                <a:latin typeface="Tahoma"/>
                <a:cs typeface="Tahoma"/>
              </a:rPr>
              <a:t>культуру</a:t>
            </a:r>
            <a:r>
              <a:rPr sz="1400" b="1" spc="-20" dirty="0">
                <a:solidFill>
                  <a:srgbClr val="1E3166"/>
                </a:solidFill>
                <a:latin typeface="Tahoma"/>
                <a:cs typeface="Tahoma"/>
              </a:rPr>
              <a:t> </a:t>
            </a:r>
            <a:r>
              <a:rPr sz="1400" spc="20" dirty="0">
                <a:solidFill>
                  <a:srgbClr val="171717"/>
                </a:solidFill>
                <a:latin typeface="Verdana"/>
                <a:cs typeface="Verdana"/>
              </a:rPr>
              <a:t>взаимоотношений,</a:t>
            </a:r>
            <a:r>
              <a:rPr sz="1400" spc="-125" dirty="0">
                <a:solidFill>
                  <a:srgbClr val="171717"/>
                </a:solidFill>
                <a:latin typeface="Verdana"/>
                <a:cs typeface="Verdana"/>
              </a:rPr>
              <a:t> </a:t>
            </a:r>
            <a:r>
              <a:rPr sz="1400" spc="40" dirty="0">
                <a:solidFill>
                  <a:srgbClr val="171717"/>
                </a:solidFill>
                <a:latin typeface="Verdana"/>
                <a:cs typeface="Verdana"/>
              </a:rPr>
              <a:t>традиции</a:t>
            </a:r>
            <a:r>
              <a:rPr sz="1400" spc="-130" dirty="0">
                <a:solidFill>
                  <a:srgbClr val="171717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171717"/>
                </a:solidFill>
                <a:latin typeface="Verdana"/>
                <a:cs typeface="Verdana"/>
              </a:rPr>
              <a:t>воспитания,</a:t>
            </a:r>
            <a:endParaRPr sz="1400" dirty="0">
              <a:latin typeface="Verdana"/>
              <a:cs typeface="Verdana"/>
            </a:endParaRPr>
          </a:p>
          <a:p>
            <a:pPr marL="355600">
              <a:lnSpc>
                <a:spcPct val="100000"/>
              </a:lnSpc>
            </a:pPr>
            <a:r>
              <a:rPr sz="1400" spc="15" dirty="0">
                <a:solidFill>
                  <a:srgbClr val="171717"/>
                </a:solidFill>
                <a:latin typeface="Verdana"/>
                <a:cs typeface="Verdana"/>
              </a:rPr>
              <a:t>в</a:t>
            </a:r>
            <a:r>
              <a:rPr sz="1400" spc="-130" dirty="0">
                <a:solidFill>
                  <a:srgbClr val="171717"/>
                </a:solidFill>
                <a:latin typeface="Verdana"/>
                <a:cs typeface="Verdana"/>
              </a:rPr>
              <a:t> </a:t>
            </a:r>
            <a:r>
              <a:rPr sz="1400" spc="35" dirty="0">
                <a:solidFill>
                  <a:srgbClr val="171717"/>
                </a:solidFill>
                <a:latin typeface="Verdana"/>
                <a:cs typeface="Verdana"/>
              </a:rPr>
              <a:t>основе</a:t>
            </a:r>
            <a:r>
              <a:rPr sz="1400" spc="-155" dirty="0">
                <a:solidFill>
                  <a:srgbClr val="171717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171717"/>
                </a:solidFill>
                <a:latin typeface="Verdana"/>
                <a:cs typeface="Verdana"/>
              </a:rPr>
              <a:t>которых</a:t>
            </a:r>
            <a:r>
              <a:rPr sz="1400" spc="-145" dirty="0">
                <a:solidFill>
                  <a:srgbClr val="171717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171717"/>
                </a:solidFill>
                <a:latin typeface="Verdana"/>
                <a:cs typeface="Verdana"/>
              </a:rPr>
              <a:t>лежат</a:t>
            </a:r>
            <a:r>
              <a:rPr sz="1400" spc="-130" dirty="0">
                <a:solidFill>
                  <a:srgbClr val="171717"/>
                </a:solidFill>
                <a:latin typeface="Verdana"/>
                <a:cs typeface="Verdana"/>
              </a:rPr>
              <a:t> </a:t>
            </a:r>
            <a:r>
              <a:rPr sz="1400" spc="40" dirty="0">
                <a:solidFill>
                  <a:srgbClr val="171717"/>
                </a:solidFill>
                <a:latin typeface="Verdana"/>
                <a:cs typeface="Verdana"/>
              </a:rPr>
              <a:t>российские</a:t>
            </a:r>
            <a:r>
              <a:rPr sz="1400" spc="-125" dirty="0">
                <a:solidFill>
                  <a:srgbClr val="171717"/>
                </a:solidFill>
                <a:latin typeface="Verdana"/>
                <a:cs typeface="Verdana"/>
              </a:rPr>
              <a:t> </a:t>
            </a:r>
            <a:r>
              <a:rPr sz="1400" spc="15" dirty="0">
                <a:solidFill>
                  <a:srgbClr val="171717"/>
                </a:solidFill>
                <a:latin typeface="Verdana"/>
                <a:cs typeface="Verdana"/>
              </a:rPr>
              <a:t>базовые</a:t>
            </a:r>
            <a:r>
              <a:rPr sz="1400" spc="-135" dirty="0">
                <a:solidFill>
                  <a:srgbClr val="171717"/>
                </a:solidFill>
                <a:latin typeface="Verdana"/>
                <a:cs typeface="Verdana"/>
              </a:rPr>
              <a:t> </a:t>
            </a:r>
            <a:r>
              <a:rPr sz="1400" spc="35" dirty="0">
                <a:solidFill>
                  <a:srgbClr val="171717"/>
                </a:solidFill>
                <a:latin typeface="Verdana"/>
                <a:cs typeface="Verdana"/>
              </a:rPr>
              <a:t>ценности</a:t>
            </a:r>
            <a:endParaRPr sz="1400" dirty="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982200" y="5257800"/>
            <a:ext cx="178308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b="1" spc="25" dirty="0">
                <a:solidFill>
                  <a:srgbClr val="221F1F"/>
                </a:solidFill>
                <a:latin typeface="Verdana"/>
                <a:cs typeface="Verdana"/>
              </a:rPr>
              <a:t>ФООП</a:t>
            </a:r>
            <a:endParaRPr sz="1400" b="1" dirty="0">
              <a:latin typeface="Verdana"/>
              <a:cs typeface="Verdana"/>
            </a:endParaRPr>
          </a:p>
        </p:txBody>
      </p:sp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570719" y="3759200"/>
            <a:ext cx="1366520" cy="136652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1391645" y="6433184"/>
            <a:ext cx="18859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30" dirty="0">
                <a:solidFill>
                  <a:srgbClr val="BEBEBE"/>
                </a:solidFill>
                <a:latin typeface="Tahoma"/>
                <a:cs typeface="Tahoma"/>
              </a:rPr>
              <a:t>13</a:t>
            </a:r>
            <a:endParaRPr sz="1400">
              <a:latin typeface="Tahoma"/>
              <a:cs typeface="Tahom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83259" y="1134110"/>
            <a:ext cx="10716895" cy="4764405"/>
            <a:chOff x="683259" y="1134110"/>
            <a:chExt cx="10716895" cy="476440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3259" y="1592580"/>
              <a:ext cx="1641348" cy="164134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07173" y="1671193"/>
              <a:ext cx="1412786" cy="1412748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446529" y="1134110"/>
              <a:ext cx="127000" cy="542290"/>
            </a:xfrm>
            <a:custGeom>
              <a:avLst/>
              <a:gdLst/>
              <a:ahLst/>
              <a:cxnLst/>
              <a:rect l="l" t="t" r="r" b="b"/>
              <a:pathLst>
                <a:path w="127000" h="542289">
                  <a:moveTo>
                    <a:pt x="57150" y="120650"/>
                  </a:moveTo>
                  <a:lnTo>
                    <a:pt x="57150" y="541909"/>
                  </a:lnTo>
                  <a:lnTo>
                    <a:pt x="69850" y="541909"/>
                  </a:lnTo>
                  <a:lnTo>
                    <a:pt x="69850" y="127000"/>
                  </a:lnTo>
                  <a:lnTo>
                    <a:pt x="63500" y="127000"/>
                  </a:lnTo>
                  <a:lnTo>
                    <a:pt x="57150" y="120650"/>
                  </a:lnTo>
                  <a:close/>
                </a:path>
                <a:path w="127000" h="542289">
                  <a:moveTo>
                    <a:pt x="69850" y="63500"/>
                  </a:moveTo>
                  <a:lnTo>
                    <a:pt x="57150" y="63500"/>
                  </a:lnTo>
                  <a:lnTo>
                    <a:pt x="57150" y="120650"/>
                  </a:lnTo>
                  <a:lnTo>
                    <a:pt x="63500" y="127000"/>
                  </a:lnTo>
                  <a:lnTo>
                    <a:pt x="69850" y="120650"/>
                  </a:lnTo>
                  <a:lnTo>
                    <a:pt x="69850" y="63500"/>
                  </a:lnTo>
                  <a:close/>
                </a:path>
                <a:path w="127000" h="542289">
                  <a:moveTo>
                    <a:pt x="69850" y="120650"/>
                  </a:moveTo>
                  <a:lnTo>
                    <a:pt x="63500" y="127000"/>
                  </a:lnTo>
                  <a:lnTo>
                    <a:pt x="69850" y="127000"/>
                  </a:lnTo>
                  <a:lnTo>
                    <a:pt x="69850" y="120650"/>
                  </a:lnTo>
                  <a:close/>
                </a:path>
                <a:path w="127000" h="542289">
                  <a:moveTo>
                    <a:pt x="63500" y="0"/>
                  </a:moveTo>
                  <a:lnTo>
                    <a:pt x="0" y="63500"/>
                  </a:lnTo>
                  <a:lnTo>
                    <a:pt x="57150" y="120650"/>
                  </a:lnTo>
                  <a:lnTo>
                    <a:pt x="57150" y="63500"/>
                  </a:lnTo>
                  <a:lnTo>
                    <a:pt x="127000" y="63500"/>
                  </a:lnTo>
                  <a:lnTo>
                    <a:pt x="63500" y="0"/>
                  </a:lnTo>
                  <a:close/>
                </a:path>
                <a:path w="127000" h="542289">
                  <a:moveTo>
                    <a:pt x="127000" y="63500"/>
                  </a:moveTo>
                  <a:lnTo>
                    <a:pt x="69850" y="63500"/>
                  </a:lnTo>
                  <a:lnTo>
                    <a:pt x="69850" y="120650"/>
                  </a:lnTo>
                  <a:lnTo>
                    <a:pt x="127000" y="63500"/>
                  </a:lnTo>
                  <a:close/>
                </a:path>
              </a:pathLst>
            </a:custGeom>
            <a:solidFill>
              <a:srgbClr val="1E31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83640" y="2052320"/>
              <a:ext cx="652779" cy="65532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077200" y="3088639"/>
              <a:ext cx="3322828" cy="280974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061959" y="3368039"/>
              <a:ext cx="3221228" cy="230936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201659" y="3167380"/>
              <a:ext cx="3093720" cy="2580640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322262" y="580771"/>
            <a:ext cx="2374900" cy="487680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794385" marR="5080" indent="-782320">
              <a:lnSpc>
                <a:spcPts val="1720"/>
              </a:lnSpc>
              <a:spcBef>
                <a:spcPts val="325"/>
              </a:spcBef>
            </a:pPr>
            <a:r>
              <a:rPr sz="1600" b="1" spc="105" dirty="0">
                <a:solidFill>
                  <a:srgbClr val="1E3166"/>
                </a:solidFill>
                <a:latin typeface="Tahoma"/>
                <a:cs typeface="Tahoma"/>
              </a:rPr>
              <a:t>О</a:t>
            </a:r>
            <a:r>
              <a:rPr sz="1600" b="1" spc="95" dirty="0">
                <a:solidFill>
                  <a:srgbClr val="1E3166"/>
                </a:solidFill>
                <a:latin typeface="Tahoma"/>
                <a:cs typeface="Tahoma"/>
              </a:rPr>
              <a:t>Б</a:t>
            </a:r>
            <a:r>
              <a:rPr sz="1600" b="1" spc="150" dirty="0">
                <a:solidFill>
                  <a:srgbClr val="1E3166"/>
                </a:solidFill>
                <a:latin typeface="Tahoma"/>
                <a:cs typeface="Tahoma"/>
              </a:rPr>
              <a:t>РАЗ</a:t>
            </a:r>
            <a:r>
              <a:rPr sz="1600" b="1" spc="100" dirty="0">
                <a:solidFill>
                  <a:srgbClr val="1E3166"/>
                </a:solidFill>
                <a:latin typeface="Tahoma"/>
                <a:cs typeface="Tahoma"/>
              </a:rPr>
              <a:t>О</a:t>
            </a:r>
            <a:r>
              <a:rPr sz="1600" b="1" spc="80" dirty="0">
                <a:solidFill>
                  <a:srgbClr val="1E3166"/>
                </a:solidFill>
                <a:latin typeface="Tahoma"/>
                <a:cs typeface="Tahoma"/>
              </a:rPr>
              <a:t>В</a:t>
            </a:r>
            <a:r>
              <a:rPr sz="1600" b="1" spc="125" dirty="0">
                <a:solidFill>
                  <a:srgbClr val="1E3166"/>
                </a:solidFill>
                <a:latin typeface="Tahoma"/>
                <a:cs typeface="Tahoma"/>
              </a:rPr>
              <a:t>АТЕЛ</a:t>
            </a:r>
            <a:r>
              <a:rPr sz="1600" b="1" spc="75" dirty="0">
                <a:solidFill>
                  <a:srgbClr val="1E3166"/>
                </a:solidFill>
                <a:latin typeface="Tahoma"/>
                <a:cs typeface="Tahoma"/>
              </a:rPr>
              <a:t>Ь</a:t>
            </a:r>
            <a:r>
              <a:rPr sz="1600" b="1" spc="95" dirty="0">
                <a:solidFill>
                  <a:srgbClr val="1E3166"/>
                </a:solidFill>
                <a:latin typeface="Tahoma"/>
                <a:cs typeface="Tahoma"/>
              </a:rPr>
              <a:t>НАЯ  </a:t>
            </a:r>
            <a:r>
              <a:rPr sz="1600" b="1" spc="150" dirty="0">
                <a:solidFill>
                  <a:srgbClr val="1E3166"/>
                </a:solidFill>
                <a:latin typeface="Tahoma"/>
                <a:cs typeface="Tahoma"/>
              </a:rPr>
              <a:t>СРЕДА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542665" y="808609"/>
            <a:ext cx="7880984" cy="1976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00075">
              <a:lnSpc>
                <a:spcPct val="100000"/>
              </a:lnSpc>
              <a:spcBef>
                <a:spcPts val="100"/>
              </a:spcBef>
            </a:pPr>
            <a:r>
              <a:rPr sz="1600" spc="30" dirty="0">
                <a:latin typeface="Verdana"/>
                <a:cs typeface="Verdana"/>
              </a:rPr>
              <a:t>Создание </a:t>
            </a:r>
            <a:r>
              <a:rPr sz="1600" spc="60" dirty="0">
                <a:latin typeface="Verdana"/>
                <a:cs typeface="Verdana"/>
              </a:rPr>
              <a:t>современной </a:t>
            </a:r>
            <a:r>
              <a:rPr sz="1600" spc="45" dirty="0">
                <a:latin typeface="Verdana"/>
                <a:cs typeface="Verdana"/>
              </a:rPr>
              <a:t>мотивирующей </a:t>
            </a:r>
            <a:r>
              <a:rPr sz="1600" spc="25" dirty="0">
                <a:latin typeface="Verdana"/>
                <a:cs typeface="Verdana"/>
              </a:rPr>
              <a:t>образовательной </a:t>
            </a:r>
            <a:r>
              <a:rPr sz="1600" spc="40" dirty="0">
                <a:latin typeface="Verdana"/>
                <a:cs typeface="Verdana"/>
              </a:rPr>
              <a:t>среды </a:t>
            </a:r>
            <a:r>
              <a:rPr sz="1600" spc="45" dirty="0">
                <a:latin typeface="Verdana"/>
                <a:cs typeface="Verdana"/>
              </a:rPr>
              <a:t> </a:t>
            </a:r>
            <a:r>
              <a:rPr sz="1600" spc="-25" dirty="0">
                <a:latin typeface="Verdana"/>
                <a:cs typeface="Verdana"/>
              </a:rPr>
              <a:t>как</a:t>
            </a:r>
            <a:r>
              <a:rPr sz="1600" spc="-130" dirty="0">
                <a:latin typeface="Verdana"/>
                <a:cs typeface="Verdana"/>
              </a:rPr>
              <a:t> </a:t>
            </a:r>
            <a:r>
              <a:rPr sz="1600" spc="30" dirty="0">
                <a:latin typeface="Verdana"/>
                <a:cs typeface="Verdana"/>
              </a:rPr>
              <a:t>инструмента</a:t>
            </a:r>
            <a:r>
              <a:rPr sz="1600" spc="-150" dirty="0">
                <a:latin typeface="Verdana"/>
                <a:cs typeface="Verdana"/>
              </a:rPr>
              <a:t> </a:t>
            </a:r>
            <a:r>
              <a:rPr sz="1600" spc="40" dirty="0">
                <a:latin typeface="Verdana"/>
                <a:cs typeface="Verdana"/>
              </a:rPr>
              <a:t>социализации</a:t>
            </a:r>
            <a:r>
              <a:rPr sz="1600" spc="-155" dirty="0">
                <a:latin typeface="Verdana"/>
                <a:cs typeface="Verdana"/>
              </a:rPr>
              <a:t> </a:t>
            </a:r>
            <a:r>
              <a:rPr sz="1600" spc="-20" dirty="0">
                <a:latin typeface="Verdana"/>
                <a:cs typeface="Verdana"/>
              </a:rPr>
              <a:t>детей,</a:t>
            </a:r>
            <a:r>
              <a:rPr sz="1600" spc="-95" dirty="0">
                <a:latin typeface="Verdana"/>
                <a:cs typeface="Verdana"/>
              </a:rPr>
              <a:t> </a:t>
            </a:r>
            <a:r>
              <a:rPr sz="1600" b="1" spc="65" dirty="0">
                <a:solidFill>
                  <a:srgbClr val="1E3166"/>
                </a:solidFill>
                <a:latin typeface="Tahoma"/>
                <a:cs typeface="Tahoma"/>
              </a:rPr>
              <a:t>проектируемого</a:t>
            </a:r>
            <a:r>
              <a:rPr sz="1600" b="1" spc="10" dirty="0">
                <a:solidFill>
                  <a:srgbClr val="1E3166"/>
                </a:solidFill>
                <a:latin typeface="Tahoma"/>
                <a:cs typeface="Tahoma"/>
              </a:rPr>
              <a:t> </a:t>
            </a:r>
            <a:r>
              <a:rPr sz="1600" b="1" spc="60" dirty="0">
                <a:solidFill>
                  <a:srgbClr val="1E3166"/>
                </a:solidFill>
                <a:latin typeface="Tahoma"/>
                <a:cs typeface="Tahoma"/>
              </a:rPr>
              <a:t>совместно </a:t>
            </a:r>
            <a:r>
              <a:rPr sz="1600" b="1" spc="-455" dirty="0">
                <a:solidFill>
                  <a:srgbClr val="1E3166"/>
                </a:solidFill>
                <a:latin typeface="Tahoma"/>
                <a:cs typeface="Tahoma"/>
              </a:rPr>
              <a:t> </a:t>
            </a:r>
            <a:r>
              <a:rPr sz="1600" b="1" spc="55" dirty="0">
                <a:solidFill>
                  <a:srgbClr val="1E3166"/>
                </a:solidFill>
                <a:latin typeface="Tahoma"/>
                <a:cs typeface="Tahoma"/>
              </a:rPr>
              <a:t>участниками </a:t>
            </a:r>
            <a:r>
              <a:rPr sz="1600" b="1" spc="35" dirty="0">
                <a:solidFill>
                  <a:srgbClr val="1E3166"/>
                </a:solidFill>
                <a:latin typeface="Tahoma"/>
                <a:cs typeface="Tahoma"/>
              </a:rPr>
              <a:t>образовательных </a:t>
            </a:r>
            <a:r>
              <a:rPr sz="1600" b="1" spc="65" dirty="0">
                <a:solidFill>
                  <a:srgbClr val="1E3166"/>
                </a:solidFill>
                <a:latin typeface="Tahoma"/>
                <a:cs typeface="Tahoma"/>
              </a:rPr>
              <a:t>отношений </a:t>
            </a:r>
            <a:r>
              <a:rPr sz="1600" b="1" spc="35" dirty="0">
                <a:solidFill>
                  <a:srgbClr val="1E3166"/>
                </a:solidFill>
                <a:latin typeface="Tahoma"/>
                <a:cs typeface="Tahoma"/>
              </a:rPr>
              <a:t>как </a:t>
            </a:r>
            <a:r>
              <a:rPr sz="1600" b="1" spc="60" dirty="0">
                <a:solidFill>
                  <a:srgbClr val="1E3166"/>
                </a:solidFill>
                <a:latin typeface="Tahoma"/>
                <a:cs typeface="Tahoma"/>
              </a:rPr>
              <a:t>пространство </a:t>
            </a:r>
            <a:r>
              <a:rPr sz="1600" b="1" spc="65" dirty="0">
                <a:solidFill>
                  <a:srgbClr val="1E3166"/>
                </a:solidFill>
                <a:latin typeface="Tahoma"/>
                <a:cs typeface="Tahoma"/>
              </a:rPr>
              <a:t> </a:t>
            </a:r>
            <a:r>
              <a:rPr sz="1600" b="1" spc="105" dirty="0">
                <a:solidFill>
                  <a:srgbClr val="1E3166"/>
                </a:solidFill>
                <a:latin typeface="Tahoma"/>
                <a:cs typeface="Tahoma"/>
              </a:rPr>
              <a:t>р</a:t>
            </a:r>
            <a:r>
              <a:rPr sz="1600" b="1" spc="-5" dirty="0">
                <a:solidFill>
                  <a:srgbClr val="1E3166"/>
                </a:solidFill>
                <a:latin typeface="Tahoma"/>
                <a:cs typeface="Tahoma"/>
              </a:rPr>
              <a:t>а</a:t>
            </a:r>
            <a:r>
              <a:rPr sz="1600" b="1" spc="55" dirty="0">
                <a:solidFill>
                  <a:srgbClr val="1E3166"/>
                </a:solidFill>
                <a:latin typeface="Tahoma"/>
                <a:cs typeface="Tahoma"/>
              </a:rPr>
              <a:t>зв</a:t>
            </a:r>
            <a:r>
              <a:rPr sz="1600" b="1" spc="65" dirty="0">
                <a:solidFill>
                  <a:srgbClr val="1E3166"/>
                </a:solidFill>
                <a:latin typeface="Tahoma"/>
                <a:cs typeface="Tahoma"/>
              </a:rPr>
              <a:t>и</a:t>
            </a:r>
            <a:r>
              <a:rPr sz="1600" b="1" spc="50" dirty="0">
                <a:solidFill>
                  <a:srgbClr val="1E3166"/>
                </a:solidFill>
                <a:latin typeface="Tahoma"/>
                <a:cs typeface="Tahoma"/>
              </a:rPr>
              <a:t>т</a:t>
            </a:r>
            <a:r>
              <a:rPr sz="1600" b="1" spc="65" dirty="0">
                <a:solidFill>
                  <a:srgbClr val="1E3166"/>
                </a:solidFill>
                <a:latin typeface="Tahoma"/>
                <a:cs typeface="Tahoma"/>
              </a:rPr>
              <a:t>и</a:t>
            </a:r>
            <a:r>
              <a:rPr sz="1600" b="1" spc="25" dirty="0">
                <a:solidFill>
                  <a:srgbClr val="1E3166"/>
                </a:solidFill>
                <a:latin typeface="Tahoma"/>
                <a:cs typeface="Tahoma"/>
              </a:rPr>
              <a:t>я</a:t>
            </a:r>
            <a:r>
              <a:rPr sz="1600" b="1" spc="-35" dirty="0">
                <a:solidFill>
                  <a:srgbClr val="1E3166"/>
                </a:solidFill>
                <a:latin typeface="Tahoma"/>
                <a:cs typeface="Tahoma"/>
              </a:rPr>
              <a:t> </a:t>
            </a:r>
            <a:r>
              <a:rPr sz="1600" b="1" spc="45" dirty="0">
                <a:solidFill>
                  <a:srgbClr val="1E3166"/>
                </a:solidFill>
                <a:latin typeface="Tahoma"/>
                <a:cs typeface="Tahoma"/>
              </a:rPr>
              <a:t>о</a:t>
            </a:r>
            <a:r>
              <a:rPr sz="1600" b="1" spc="50" dirty="0">
                <a:solidFill>
                  <a:srgbClr val="1E3166"/>
                </a:solidFill>
                <a:latin typeface="Tahoma"/>
                <a:cs typeface="Tahoma"/>
              </a:rPr>
              <a:t>буч</a:t>
            </a:r>
            <a:r>
              <a:rPr sz="1600" b="1" spc="-5" dirty="0">
                <a:solidFill>
                  <a:srgbClr val="1E3166"/>
                </a:solidFill>
                <a:latin typeface="Tahoma"/>
                <a:cs typeface="Tahoma"/>
              </a:rPr>
              <a:t>а</a:t>
            </a:r>
            <a:r>
              <a:rPr sz="1600" b="1" spc="40" dirty="0">
                <a:solidFill>
                  <a:srgbClr val="1E3166"/>
                </a:solidFill>
                <a:latin typeface="Tahoma"/>
                <a:cs typeface="Tahoma"/>
              </a:rPr>
              <a:t>ющи</a:t>
            </a:r>
            <a:r>
              <a:rPr sz="1600" b="1" spc="-30" dirty="0">
                <a:solidFill>
                  <a:srgbClr val="1E3166"/>
                </a:solidFill>
                <a:latin typeface="Tahoma"/>
                <a:cs typeface="Tahoma"/>
              </a:rPr>
              <a:t>х</a:t>
            </a:r>
            <a:r>
              <a:rPr sz="1600" b="1" spc="90" dirty="0">
                <a:solidFill>
                  <a:srgbClr val="1E3166"/>
                </a:solidFill>
                <a:latin typeface="Tahoma"/>
                <a:cs typeface="Tahoma"/>
              </a:rPr>
              <a:t>с</a:t>
            </a:r>
            <a:r>
              <a:rPr sz="1600" b="1" spc="35" dirty="0">
                <a:solidFill>
                  <a:srgbClr val="1E3166"/>
                </a:solidFill>
                <a:latin typeface="Tahoma"/>
                <a:cs typeface="Tahoma"/>
              </a:rPr>
              <a:t>я</a:t>
            </a:r>
            <a:r>
              <a:rPr sz="1600" spc="-245" dirty="0">
                <a:latin typeface="Verdana"/>
                <a:cs typeface="Verdana"/>
              </a:rPr>
              <a:t>,</a:t>
            </a:r>
            <a:r>
              <a:rPr sz="1600" spc="-125" dirty="0">
                <a:latin typeface="Verdana"/>
                <a:cs typeface="Verdana"/>
              </a:rPr>
              <a:t> </a:t>
            </a:r>
            <a:r>
              <a:rPr sz="1600" spc="35" dirty="0">
                <a:latin typeface="Verdana"/>
                <a:cs typeface="Verdana"/>
              </a:rPr>
              <a:t>соз</a:t>
            </a:r>
            <a:r>
              <a:rPr sz="1600" spc="5" dirty="0">
                <a:latin typeface="Verdana"/>
                <a:cs typeface="Verdana"/>
              </a:rPr>
              <a:t>да</a:t>
            </a:r>
            <a:r>
              <a:rPr sz="1600" spc="50" dirty="0">
                <a:latin typeface="Verdana"/>
                <a:cs typeface="Verdana"/>
              </a:rPr>
              <a:t>ю</a:t>
            </a:r>
            <a:r>
              <a:rPr sz="1600" spc="40" dirty="0">
                <a:latin typeface="Verdana"/>
                <a:cs typeface="Verdana"/>
              </a:rPr>
              <a:t>щ</a:t>
            </a:r>
            <a:r>
              <a:rPr sz="1600" spc="25" dirty="0">
                <a:latin typeface="Verdana"/>
                <a:cs typeface="Verdana"/>
              </a:rPr>
              <a:t>его</a:t>
            </a:r>
            <a:r>
              <a:rPr sz="1600" spc="-145" dirty="0">
                <a:latin typeface="Verdana"/>
                <a:cs typeface="Verdana"/>
              </a:rPr>
              <a:t> </a:t>
            </a:r>
            <a:r>
              <a:rPr sz="1600" spc="25" dirty="0">
                <a:latin typeface="Verdana"/>
                <a:cs typeface="Verdana"/>
              </a:rPr>
              <a:t>в</a:t>
            </a:r>
            <a:r>
              <a:rPr sz="1600" spc="30" dirty="0">
                <a:latin typeface="Verdana"/>
                <a:cs typeface="Verdana"/>
              </a:rPr>
              <a:t>оз</a:t>
            </a:r>
            <a:r>
              <a:rPr sz="1600" spc="40" dirty="0">
                <a:latin typeface="Verdana"/>
                <a:cs typeface="Verdana"/>
              </a:rPr>
              <a:t>можность</a:t>
            </a:r>
            <a:r>
              <a:rPr sz="1600" spc="-165" dirty="0">
                <a:latin typeface="Verdana"/>
                <a:cs typeface="Verdana"/>
              </a:rPr>
              <a:t> </a:t>
            </a:r>
            <a:r>
              <a:rPr sz="1600" spc="-15" dirty="0">
                <a:latin typeface="Verdana"/>
                <a:cs typeface="Verdana"/>
              </a:rPr>
              <a:t>их</a:t>
            </a:r>
            <a:r>
              <a:rPr sz="1600" spc="-145" dirty="0">
                <a:latin typeface="Verdana"/>
                <a:cs typeface="Verdana"/>
              </a:rPr>
              <a:t> </a:t>
            </a:r>
            <a:r>
              <a:rPr sz="1600" spc="-55" dirty="0">
                <a:latin typeface="Verdana"/>
                <a:cs typeface="Verdana"/>
              </a:rPr>
              <a:t>у</a:t>
            </a:r>
            <a:r>
              <a:rPr sz="1600" spc="-20" dirty="0">
                <a:latin typeface="Verdana"/>
                <a:cs typeface="Verdana"/>
              </a:rPr>
              <a:t>ч</a:t>
            </a:r>
            <a:r>
              <a:rPr sz="1600" spc="-15" dirty="0">
                <a:latin typeface="Verdana"/>
                <a:cs typeface="Verdana"/>
              </a:rPr>
              <a:t>а</a:t>
            </a:r>
            <a:r>
              <a:rPr sz="1600" spc="20" dirty="0">
                <a:latin typeface="Verdana"/>
                <a:cs typeface="Verdana"/>
              </a:rPr>
              <a:t>стия</a:t>
            </a:r>
            <a:endParaRPr sz="1600">
              <a:latin typeface="Verdana"/>
              <a:cs typeface="Verdana"/>
            </a:endParaRPr>
          </a:p>
          <a:p>
            <a:pPr marL="12700" marR="5080">
              <a:lnSpc>
                <a:spcPct val="100000"/>
              </a:lnSpc>
            </a:pPr>
            <a:r>
              <a:rPr sz="1600" spc="20" dirty="0">
                <a:latin typeface="Verdana"/>
                <a:cs typeface="Verdana"/>
              </a:rPr>
              <a:t>в</a:t>
            </a:r>
            <a:r>
              <a:rPr sz="1600" spc="-130" dirty="0">
                <a:latin typeface="Verdana"/>
                <a:cs typeface="Verdana"/>
              </a:rPr>
              <a:t> </a:t>
            </a:r>
            <a:r>
              <a:rPr sz="1600" spc="50" dirty="0">
                <a:latin typeface="Verdana"/>
                <a:cs typeface="Verdana"/>
              </a:rPr>
              <a:t>принятии</a:t>
            </a:r>
            <a:r>
              <a:rPr sz="1600" spc="-114" dirty="0">
                <a:latin typeface="Verdana"/>
                <a:cs typeface="Verdana"/>
              </a:rPr>
              <a:t> </a:t>
            </a:r>
            <a:r>
              <a:rPr sz="1600" spc="10" dirty="0">
                <a:latin typeface="Verdana"/>
                <a:cs typeface="Verdana"/>
              </a:rPr>
              <a:t>образовательных</a:t>
            </a:r>
            <a:r>
              <a:rPr sz="1600" spc="-195" dirty="0">
                <a:latin typeface="Verdana"/>
                <a:cs typeface="Verdana"/>
              </a:rPr>
              <a:t> </a:t>
            </a:r>
            <a:r>
              <a:rPr sz="1600" spc="20" dirty="0">
                <a:latin typeface="Verdana"/>
                <a:cs typeface="Verdana"/>
              </a:rPr>
              <a:t>решений,</a:t>
            </a:r>
            <a:r>
              <a:rPr sz="1600" spc="-114" dirty="0">
                <a:latin typeface="Verdana"/>
                <a:cs typeface="Verdana"/>
              </a:rPr>
              <a:t> </a:t>
            </a:r>
            <a:r>
              <a:rPr sz="1600" spc="40" dirty="0">
                <a:latin typeface="Verdana"/>
                <a:cs typeface="Verdana"/>
              </a:rPr>
              <a:t>формирующего</a:t>
            </a:r>
            <a:r>
              <a:rPr sz="1600" spc="-135" dirty="0">
                <a:latin typeface="Verdana"/>
                <a:cs typeface="Verdana"/>
              </a:rPr>
              <a:t> </a:t>
            </a:r>
            <a:r>
              <a:rPr sz="1600" spc="15" dirty="0">
                <a:latin typeface="Verdana"/>
                <a:cs typeface="Verdana"/>
              </a:rPr>
              <a:t>инициативность, </a:t>
            </a:r>
            <a:r>
              <a:rPr sz="1600" spc="-545" dirty="0">
                <a:latin typeface="Verdana"/>
                <a:cs typeface="Verdana"/>
              </a:rPr>
              <a:t> </a:t>
            </a:r>
            <a:r>
              <a:rPr sz="1600" spc="5" dirty="0">
                <a:latin typeface="Verdana"/>
                <a:cs typeface="Verdana"/>
              </a:rPr>
              <a:t>осознанность, </a:t>
            </a:r>
            <a:r>
              <a:rPr sz="1600" spc="20" dirty="0">
                <a:latin typeface="Verdana"/>
                <a:cs typeface="Verdana"/>
              </a:rPr>
              <a:t>самостоятельность </a:t>
            </a:r>
            <a:r>
              <a:rPr sz="1600" spc="75" dirty="0">
                <a:latin typeface="Verdana"/>
                <a:cs typeface="Verdana"/>
              </a:rPr>
              <a:t>и </a:t>
            </a:r>
            <a:r>
              <a:rPr sz="1600" dirty="0">
                <a:latin typeface="Verdana"/>
                <a:cs typeface="Verdana"/>
              </a:rPr>
              <a:t>ответственность, </a:t>
            </a:r>
            <a:r>
              <a:rPr sz="1600" spc="25" dirty="0">
                <a:latin typeface="Verdana"/>
                <a:cs typeface="Verdana"/>
              </a:rPr>
              <a:t>являющегося </a:t>
            </a:r>
            <a:r>
              <a:rPr sz="1600" spc="30" dirty="0">
                <a:latin typeface="Verdana"/>
                <a:cs typeface="Verdana"/>
              </a:rPr>
              <a:t> </a:t>
            </a:r>
            <a:r>
              <a:rPr sz="1600" spc="40" dirty="0">
                <a:latin typeface="Verdana"/>
                <a:cs typeface="Verdana"/>
              </a:rPr>
              <a:t>действенным </a:t>
            </a:r>
            <a:r>
              <a:rPr sz="1600" spc="45" dirty="0">
                <a:latin typeface="Verdana"/>
                <a:cs typeface="Verdana"/>
              </a:rPr>
              <a:t>инструментом </a:t>
            </a:r>
            <a:r>
              <a:rPr sz="1600" spc="25" dirty="0">
                <a:latin typeface="Verdana"/>
                <a:cs typeface="Verdana"/>
              </a:rPr>
              <a:t>становления </a:t>
            </a:r>
            <a:r>
              <a:rPr sz="1600" spc="15" dirty="0">
                <a:latin typeface="Verdana"/>
                <a:cs typeface="Verdana"/>
              </a:rPr>
              <a:t>субъектной </a:t>
            </a:r>
            <a:r>
              <a:rPr sz="1600" spc="60" dirty="0">
                <a:latin typeface="Verdana"/>
                <a:cs typeface="Verdana"/>
              </a:rPr>
              <a:t>позиции </a:t>
            </a:r>
            <a:r>
              <a:rPr sz="1600" spc="65" dirty="0">
                <a:latin typeface="Verdana"/>
                <a:cs typeface="Verdana"/>
              </a:rPr>
              <a:t> </a:t>
            </a:r>
            <a:r>
              <a:rPr sz="1600" spc="10" dirty="0">
                <a:latin typeface="Verdana"/>
                <a:cs typeface="Verdana"/>
              </a:rPr>
              <a:t>обучающихся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201659" y="3167379"/>
            <a:ext cx="3093720" cy="2580640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5"/>
              </a:spcBef>
            </a:pPr>
            <a:endParaRPr sz="2200">
              <a:latin typeface="Times New Roman"/>
              <a:cs typeface="Times New Roman"/>
            </a:endParaRPr>
          </a:p>
          <a:p>
            <a:pPr marL="93980" marR="260350">
              <a:lnSpc>
                <a:spcPct val="100000"/>
              </a:lnSpc>
            </a:pPr>
            <a:r>
              <a:rPr sz="1400" b="1" spc="95" dirty="0">
                <a:solidFill>
                  <a:srgbClr val="FFFFFF"/>
                </a:solidFill>
                <a:latin typeface="Tahoma"/>
                <a:cs typeface="Tahoma"/>
              </a:rPr>
              <a:t>Уклад </a:t>
            </a:r>
            <a:r>
              <a:rPr sz="1400" b="1" spc="105" dirty="0">
                <a:solidFill>
                  <a:srgbClr val="FFFFFF"/>
                </a:solidFill>
                <a:latin typeface="Tahoma"/>
                <a:cs typeface="Tahoma"/>
              </a:rPr>
              <a:t>жизни </a:t>
            </a:r>
            <a:r>
              <a:rPr sz="1400" b="1" spc="95" dirty="0">
                <a:solidFill>
                  <a:srgbClr val="FFFFFF"/>
                </a:solidFill>
                <a:latin typeface="Tahoma"/>
                <a:cs typeface="Tahoma"/>
              </a:rPr>
              <a:t>школы </a:t>
            </a:r>
            <a:r>
              <a:rPr sz="1400" dirty="0">
                <a:solidFill>
                  <a:srgbClr val="FFFFFF"/>
                </a:solidFill>
                <a:latin typeface="Verdana"/>
                <a:cs typeface="Verdana"/>
              </a:rPr>
              <a:t>— </a:t>
            </a:r>
            <a:r>
              <a:rPr sz="1400" spc="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45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1400" spc="50" dirty="0">
                <a:solidFill>
                  <a:srgbClr val="FFFFFF"/>
                </a:solidFill>
                <a:latin typeface="Verdana"/>
                <a:cs typeface="Verdana"/>
              </a:rPr>
              <a:t>р</a:t>
            </a:r>
            <a:r>
              <a:rPr sz="1400" spc="30" dirty="0">
                <a:solidFill>
                  <a:srgbClr val="FFFFFF"/>
                </a:solidFill>
                <a:latin typeface="Verdana"/>
                <a:cs typeface="Verdana"/>
              </a:rPr>
              <a:t>ган</a:t>
            </a:r>
            <a:r>
              <a:rPr sz="1400" spc="25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1400" spc="20" dirty="0">
                <a:solidFill>
                  <a:srgbClr val="FFFFFF"/>
                </a:solidFill>
                <a:latin typeface="Verdana"/>
                <a:cs typeface="Verdana"/>
              </a:rPr>
              <a:t>че</a:t>
            </a:r>
            <a:r>
              <a:rPr sz="1400" dirty="0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sz="1400" spc="-15" dirty="0">
                <a:solidFill>
                  <a:srgbClr val="FFFFFF"/>
                </a:solidFill>
                <a:latin typeface="Verdana"/>
                <a:cs typeface="Verdana"/>
              </a:rPr>
              <a:t>к</a:t>
            </a:r>
            <a:r>
              <a:rPr sz="1400" spc="-10" dirty="0">
                <a:solidFill>
                  <a:srgbClr val="FFFFFF"/>
                </a:solidFill>
                <a:latin typeface="Verdana"/>
                <a:cs typeface="Verdana"/>
              </a:rPr>
              <a:t>ая</a:t>
            </a:r>
            <a:r>
              <a:rPr sz="1400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30" dirty="0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sz="1400" spc="45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1400" spc="20" dirty="0">
                <a:solidFill>
                  <a:srgbClr val="FFFFFF"/>
                </a:solidFill>
                <a:latin typeface="Verdana"/>
                <a:cs typeface="Verdana"/>
              </a:rPr>
              <a:t>циал</a:t>
            </a:r>
            <a:r>
              <a:rPr sz="1400" spc="5" dirty="0">
                <a:solidFill>
                  <a:srgbClr val="FFFFFF"/>
                </a:solidFill>
                <a:latin typeface="Verdana"/>
                <a:cs typeface="Verdana"/>
              </a:rPr>
              <a:t>ь</a:t>
            </a:r>
            <a:r>
              <a:rPr sz="1400" spc="40" dirty="0">
                <a:solidFill>
                  <a:srgbClr val="FFFFFF"/>
                </a:solidFill>
                <a:latin typeface="Verdana"/>
                <a:cs typeface="Verdana"/>
              </a:rPr>
              <a:t>н</a:t>
            </a:r>
            <a:r>
              <a:rPr sz="1400" spc="-10" dirty="0">
                <a:solidFill>
                  <a:srgbClr val="FFFFFF"/>
                </a:solidFill>
                <a:latin typeface="Verdana"/>
                <a:cs typeface="Verdana"/>
              </a:rPr>
              <a:t>ая  </a:t>
            </a:r>
            <a:r>
              <a:rPr sz="1400" spc="25" dirty="0">
                <a:solidFill>
                  <a:srgbClr val="FFFFFF"/>
                </a:solidFill>
                <a:latin typeface="Verdana"/>
                <a:cs typeface="Verdana"/>
              </a:rPr>
              <a:t>система </a:t>
            </a:r>
            <a:r>
              <a:rPr sz="1400" spc="10" dirty="0">
                <a:solidFill>
                  <a:srgbClr val="FFFFFF"/>
                </a:solidFill>
                <a:latin typeface="Verdana"/>
                <a:cs typeface="Verdana"/>
              </a:rPr>
              <a:t>(установившийся </a:t>
            </a:r>
            <a:r>
              <a:rPr sz="1400" spc="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45" dirty="0">
                <a:solidFill>
                  <a:srgbClr val="FFFFFF"/>
                </a:solidFill>
                <a:latin typeface="Verdana"/>
                <a:cs typeface="Verdana"/>
              </a:rPr>
              <a:t>пор</a:t>
            </a:r>
            <a:r>
              <a:rPr sz="1400" spc="35" dirty="0">
                <a:solidFill>
                  <a:srgbClr val="FFFFFF"/>
                </a:solidFill>
                <a:latin typeface="Verdana"/>
                <a:cs typeface="Verdana"/>
              </a:rPr>
              <a:t>я</a:t>
            </a:r>
            <a:r>
              <a:rPr sz="1400" spc="45" dirty="0">
                <a:solidFill>
                  <a:srgbClr val="FFFFFF"/>
                </a:solidFill>
                <a:latin typeface="Verdana"/>
                <a:cs typeface="Verdana"/>
              </a:rPr>
              <a:t>до</a:t>
            </a:r>
            <a:r>
              <a:rPr sz="1400" spc="-15" dirty="0">
                <a:solidFill>
                  <a:srgbClr val="FFFFFF"/>
                </a:solidFill>
                <a:latin typeface="Verdana"/>
                <a:cs typeface="Verdana"/>
              </a:rPr>
              <a:t>к</a:t>
            </a:r>
            <a:r>
              <a:rPr sz="1400" spc="-180" dirty="0">
                <a:solidFill>
                  <a:srgbClr val="FFFFFF"/>
                </a:solidFill>
                <a:latin typeface="Verdana"/>
                <a:cs typeface="Verdana"/>
              </a:rPr>
              <a:t>)</a:t>
            </a:r>
            <a:r>
              <a:rPr sz="14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45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1400" spc="35" dirty="0">
                <a:solidFill>
                  <a:srgbClr val="FFFFFF"/>
                </a:solidFill>
                <a:latin typeface="Verdana"/>
                <a:cs typeface="Verdana"/>
              </a:rPr>
              <a:t>бра</a:t>
            </a:r>
            <a:r>
              <a:rPr sz="1400" spc="20" dirty="0">
                <a:solidFill>
                  <a:srgbClr val="FFFFFF"/>
                </a:solidFill>
                <a:latin typeface="Verdana"/>
                <a:cs typeface="Verdana"/>
              </a:rPr>
              <a:t>з</a:t>
            </a:r>
            <a:r>
              <a:rPr sz="1400" spc="45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1400" spc="20" dirty="0">
                <a:solidFill>
                  <a:srgbClr val="FFFFFF"/>
                </a:solidFill>
                <a:latin typeface="Verdana"/>
                <a:cs typeface="Verdana"/>
              </a:rPr>
              <a:t>в</a:t>
            </a:r>
            <a:r>
              <a:rPr sz="1400" spc="-5" dirty="0">
                <a:solidFill>
                  <a:srgbClr val="FFFFFF"/>
                </a:solidFill>
                <a:latin typeface="Verdana"/>
                <a:cs typeface="Verdana"/>
              </a:rPr>
              <a:t>ате</a:t>
            </a:r>
            <a:r>
              <a:rPr sz="1400" spc="-15" dirty="0">
                <a:solidFill>
                  <a:srgbClr val="FFFFFF"/>
                </a:solidFill>
                <a:latin typeface="Verdana"/>
                <a:cs typeface="Verdana"/>
              </a:rPr>
              <a:t>л</a:t>
            </a:r>
            <a:r>
              <a:rPr sz="1400" spc="-25" dirty="0">
                <a:solidFill>
                  <a:srgbClr val="FFFFFF"/>
                </a:solidFill>
                <a:latin typeface="Verdana"/>
                <a:cs typeface="Verdana"/>
              </a:rPr>
              <a:t>ь</a:t>
            </a:r>
            <a:r>
              <a:rPr sz="1400" spc="40" dirty="0">
                <a:solidFill>
                  <a:srgbClr val="FFFFFF"/>
                </a:solidFill>
                <a:latin typeface="Verdana"/>
                <a:cs typeface="Verdana"/>
              </a:rPr>
              <a:t>н</a:t>
            </a:r>
            <a:r>
              <a:rPr sz="1400" spc="-40" dirty="0">
                <a:solidFill>
                  <a:srgbClr val="FFFFFF"/>
                </a:solidFill>
                <a:latin typeface="Verdana"/>
                <a:cs typeface="Verdana"/>
              </a:rPr>
              <a:t>ых  </a:t>
            </a:r>
            <a:r>
              <a:rPr sz="1400" spc="45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1400" spc="10" dirty="0">
                <a:solidFill>
                  <a:srgbClr val="FFFFFF"/>
                </a:solidFill>
                <a:latin typeface="Verdana"/>
                <a:cs typeface="Verdana"/>
              </a:rPr>
              <a:t>т</a:t>
            </a:r>
            <a:r>
              <a:rPr sz="1400" dirty="0">
                <a:solidFill>
                  <a:srgbClr val="FFFFFF"/>
                </a:solidFill>
                <a:latin typeface="Verdana"/>
                <a:cs typeface="Verdana"/>
              </a:rPr>
              <a:t>н</a:t>
            </a:r>
            <a:r>
              <a:rPr sz="1400" spc="45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1400" spc="65" dirty="0">
                <a:solidFill>
                  <a:srgbClr val="FFFFFF"/>
                </a:solidFill>
                <a:latin typeface="Verdana"/>
                <a:cs typeface="Verdana"/>
              </a:rPr>
              <a:t>ш</a:t>
            </a:r>
            <a:r>
              <a:rPr sz="1400" spc="30" dirty="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sz="1400" spc="40" dirty="0">
                <a:solidFill>
                  <a:srgbClr val="FFFFFF"/>
                </a:solidFill>
                <a:latin typeface="Verdana"/>
                <a:cs typeface="Verdana"/>
              </a:rPr>
              <a:t>н</a:t>
            </a:r>
            <a:r>
              <a:rPr sz="1400" spc="55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1400" spc="65" dirty="0">
                <a:solidFill>
                  <a:srgbClr val="FFFFFF"/>
                </a:solidFill>
                <a:latin typeface="Verdana"/>
                <a:cs typeface="Verdana"/>
              </a:rPr>
              <a:t>й</a:t>
            </a:r>
            <a:r>
              <a:rPr sz="1400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45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1400" spc="40" dirty="0">
                <a:solidFill>
                  <a:srgbClr val="FFFFFF"/>
                </a:solidFill>
                <a:latin typeface="Verdana"/>
                <a:cs typeface="Verdana"/>
              </a:rPr>
              <a:t>п</a:t>
            </a:r>
            <a:r>
              <a:rPr sz="1400" spc="60" dirty="0">
                <a:solidFill>
                  <a:srgbClr val="FFFFFF"/>
                </a:solidFill>
                <a:latin typeface="Verdana"/>
                <a:cs typeface="Verdana"/>
              </a:rPr>
              <a:t>р</a:t>
            </a:r>
            <a:r>
              <a:rPr sz="1400" spc="45" dirty="0">
                <a:solidFill>
                  <a:srgbClr val="FFFFFF"/>
                </a:solidFill>
                <a:latin typeface="Verdana"/>
                <a:cs typeface="Verdana"/>
              </a:rPr>
              <a:t>ед</a:t>
            </a:r>
            <a:r>
              <a:rPr sz="1400" spc="20" dirty="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sz="1400" spc="5" dirty="0">
                <a:solidFill>
                  <a:srgbClr val="FFFFFF"/>
                </a:solidFill>
                <a:latin typeface="Verdana"/>
                <a:cs typeface="Verdana"/>
              </a:rPr>
              <a:t>л</a:t>
            </a:r>
            <a:r>
              <a:rPr sz="1400" spc="20" dirty="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sz="1400" spc="40" dirty="0">
                <a:solidFill>
                  <a:srgbClr val="FFFFFF"/>
                </a:solidFill>
                <a:latin typeface="Verdana"/>
                <a:cs typeface="Verdana"/>
              </a:rPr>
              <a:t>нн</a:t>
            </a:r>
            <a:r>
              <a:rPr sz="1400" spc="45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1400" spc="-5" dirty="0">
                <a:solidFill>
                  <a:srgbClr val="FFFFFF"/>
                </a:solidFill>
                <a:latin typeface="Verdana"/>
                <a:cs typeface="Verdana"/>
              </a:rPr>
              <a:t>г</a:t>
            </a:r>
            <a:r>
              <a:rPr sz="1400" spc="30" dirty="0">
                <a:solidFill>
                  <a:srgbClr val="FFFFFF"/>
                </a:solidFill>
                <a:latin typeface="Verdana"/>
                <a:cs typeface="Verdana"/>
              </a:rPr>
              <a:t>о  </a:t>
            </a:r>
            <a:r>
              <a:rPr sz="1400" spc="15" dirty="0">
                <a:solidFill>
                  <a:srgbClr val="FFFFFF"/>
                </a:solidFill>
                <a:latin typeface="Verdana"/>
                <a:cs typeface="Verdana"/>
              </a:rPr>
              <a:t>т</a:t>
            </a:r>
            <a:r>
              <a:rPr sz="1400" spc="5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1400" spc="10" dirty="0">
                <a:solidFill>
                  <a:srgbClr val="FFFFFF"/>
                </a:solidFill>
                <a:latin typeface="Verdana"/>
                <a:cs typeface="Verdana"/>
              </a:rPr>
              <a:t>па</a:t>
            </a:r>
            <a:r>
              <a:rPr sz="140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60" dirty="0">
                <a:solidFill>
                  <a:srgbClr val="FFFFFF"/>
                </a:solidFill>
                <a:latin typeface="Verdana"/>
                <a:cs typeface="Verdana"/>
              </a:rPr>
              <a:t>(</a:t>
            </a:r>
            <a:r>
              <a:rPr sz="1400" spc="-75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1400" spc="30" dirty="0">
                <a:solidFill>
                  <a:srgbClr val="FFFFFF"/>
                </a:solidFill>
                <a:latin typeface="Verdana"/>
                <a:cs typeface="Verdana"/>
              </a:rPr>
              <a:t>браз</a:t>
            </a:r>
            <a:r>
              <a:rPr sz="1400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40" dirty="0">
                <a:solidFill>
                  <a:srgbClr val="FFFFFF"/>
                </a:solidFill>
                <a:latin typeface="Verdana"/>
                <a:cs typeface="Verdana"/>
              </a:rPr>
              <a:t>жи</a:t>
            </a:r>
            <a:r>
              <a:rPr sz="1400" spc="20" dirty="0">
                <a:solidFill>
                  <a:srgbClr val="FFFFFF"/>
                </a:solidFill>
                <a:latin typeface="Verdana"/>
                <a:cs typeface="Verdana"/>
              </a:rPr>
              <a:t>з</a:t>
            </a:r>
            <a:r>
              <a:rPr sz="1400" spc="40" dirty="0">
                <a:solidFill>
                  <a:srgbClr val="FFFFFF"/>
                </a:solidFill>
                <a:latin typeface="Verdana"/>
                <a:cs typeface="Verdana"/>
              </a:rPr>
              <a:t>н</a:t>
            </a:r>
            <a:r>
              <a:rPr sz="1400" spc="-95" dirty="0">
                <a:solidFill>
                  <a:srgbClr val="FFFFFF"/>
                </a:solidFill>
                <a:latin typeface="Verdana"/>
                <a:cs typeface="Verdana"/>
              </a:rPr>
              <a:t>и),  </a:t>
            </a:r>
            <a:r>
              <a:rPr sz="1400" spc="45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1400" spc="35" dirty="0">
                <a:solidFill>
                  <a:srgbClr val="FFFFFF"/>
                </a:solidFill>
                <a:latin typeface="Verdana"/>
                <a:cs typeface="Verdana"/>
              </a:rPr>
              <a:t>бра</a:t>
            </a:r>
            <a:r>
              <a:rPr sz="1400" spc="20" dirty="0">
                <a:solidFill>
                  <a:srgbClr val="FFFFFF"/>
                </a:solidFill>
                <a:latin typeface="Verdana"/>
                <a:cs typeface="Verdana"/>
              </a:rPr>
              <a:t>з</a:t>
            </a:r>
            <a:r>
              <a:rPr sz="1400" spc="-5" dirty="0">
                <a:solidFill>
                  <a:srgbClr val="FFFFFF"/>
                </a:solidFill>
                <a:latin typeface="Verdana"/>
                <a:cs typeface="Verdana"/>
              </a:rPr>
              <a:t>ую</a:t>
            </a:r>
            <a:r>
              <a:rPr sz="1400" spc="10" dirty="0">
                <a:solidFill>
                  <a:srgbClr val="FFFFFF"/>
                </a:solidFill>
                <a:latin typeface="Verdana"/>
                <a:cs typeface="Verdana"/>
              </a:rPr>
              <a:t>щая</a:t>
            </a:r>
            <a:r>
              <a:rPr sz="1400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30" dirty="0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sz="1400" spc="40" dirty="0">
                <a:solidFill>
                  <a:srgbClr val="FFFFFF"/>
                </a:solidFill>
                <a:latin typeface="Verdana"/>
                <a:cs typeface="Verdana"/>
              </a:rPr>
              <a:t>п</a:t>
            </a:r>
            <a:r>
              <a:rPr sz="1400" spc="30" dirty="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sz="1400" spc="20" dirty="0">
                <a:solidFill>
                  <a:srgbClr val="FFFFFF"/>
                </a:solidFill>
                <a:latin typeface="Verdana"/>
                <a:cs typeface="Verdana"/>
              </a:rPr>
              <a:t>цифич</a:t>
            </a:r>
            <a:r>
              <a:rPr sz="1400" spc="10" dirty="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sz="1400" spc="30" dirty="0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sz="1400" spc="-15" dirty="0">
                <a:solidFill>
                  <a:srgbClr val="FFFFFF"/>
                </a:solidFill>
                <a:latin typeface="Verdana"/>
                <a:cs typeface="Verdana"/>
              </a:rPr>
              <a:t>к</a:t>
            </a:r>
            <a:r>
              <a:rPr sz="1400" spc="-5" dirty="0">
                <a:solidFill>
                  <a:srgbClr val="FFFFFF"/>
                </a:solidFill>
                <a:latin typeface="Verdana"/>
                <a:cs typeface="Verdana"/>
              </a:rPr>
              <a:t>ую  </a:t>
            </a:r>
            <a:r>
              <a:rPr sz="1400" spc="45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1400" spc="50" dirty="0">
                <a:solidFill>
                  <a:srgbClr val="FFFFFF"/>
                </a:solidFill>
                <a:latin typeface="Verdana"/>
                <a:cs typeface="Verdana"/>
              </a:rPr>
              <a:t>бщ</a:t>
            </a:r>
            <a:r>
              <a:rPr sz="1400" spc="30" dirty="0">
                <a:solidFill>
                  <a:srgbClr val="FFFFFF"/>
                </a:solidFill>
                <a:latin typeface="Verdana"/>
                <a:cs typeface="Verdana"/>
              </a:rPr>
              <a:t>ес</a:t>
            </a:r>
            <a:r>
              <a:rPr sz="1400" spc="-10" dirty="0">
                <a:solidFill>
                  <a:srgbClr val="FFFFFF"/>
                </a:solidFill>
                <a:latin typeface="Verdana"/>
                <a:cs typeface="Verdana"/>
              </a:rPr>
              <a:t>т</a:t>
            </a:r>
            <a:r>
              <a:rPr sz="1400" spc="-5" dirty="0">
                <a:solidFill>
                  <a:srgbClr val="FFFFFF"/>
                </a:solidFill>
                <a:latin typeface="Verdana"/>
                <a:cs typeface="Verdana"/>
              </a:rPr>
              <a:t>в</a:t>
            </a:r>
            <a:r>
              <a:rPr sz="1400" spc="20" dirty="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sz="1400" spc="40" dirty="0">
                <a:solidFill>
                  <a:srgbClr val="FFFFFF"/>
                </a:solidFill>
                <a:latin typeface="Verdana"/>
                <a:cs typeface="Verdana"/>
              </a:rPr>
              <a:t>нн</a:t>
            </a:r>
            <a:r>
              <a:rPr sz="1400" spc="-10" dirty="0">
                <a:solidFill>
                  <a:srgbClr val="FFFFFF"/>
                </a:solidFill>
                <a:latin typeface="Verdana"/>
                <a:cs typeface="Verdana"/>
              </a:rPr>
              <a:t>ую</a:t>
            </a:r>
            <a:r>
              <a:rPr sz="14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Verdana"/>
                <a:cs typeface="Verdana"/>
              </a:rPr>
              <a:t>ф</a:t>
            </a:r>
            <a:r>
              <a:rPr sz="1400" spc="-15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1400" spc="100" dirty="0">
                <a:solidFill>
                  <a:srgbClr val="FFFFFF"/>
                </a:solidFill>
                <a:latin typeface="Verdana"/>
                <a:cs typeface="Verdana"/>
              </a:rPr>
              <a:t>р</a:t>
            </a:r>
            <a:r>
              <a:rPr sz="1400" spc="105" dirty="0">
                <a:solidFill>
                  <a:srgbClr val="FFFFFF"/>
                </a:solidFill>
                <a:latin typeface="Verdana"/>
                <a:cs typeface="Verdana"/>
              </a:rPr>
              <a:t>м</a:t>
            </a:r>
            <a:r>
              <a:rPr sz="1400" spc="-35" dirty="0">
                <a:solidFill>
                  <a:srgbClr val="FFFFFF"/>
                </a:solidFill>
                <a:latin typeface="Verdana"/>
                <a:cs typeface="Verdana"/>
              </a:rPr>
              <a:t>у  </a:t>
            </a:r>
            <a:r>
              <a:rPr sz="1400" spc="30" dirty="0">
                <a:solidFill>
                  <a:srgbClr val="FFFFFF"/>
                </a:solidFill>
                <a:latin typeface="Verdana"/>
                <a:cs typeface="Verdana"/>
              </a:rPr>
              <a:t>образования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542665" y="3183890"/>
            <a:ext cx="4238625" cy="2398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495" marR="164465">
              <a:lnSpc>
                <a:spcPct val="100000"/>
              </a:lnSpc>
              <a:spcBef>
                <a:spcPts val="100"/>
              </a:spcBef>
            </a:pPr>
            <a:r>
              <a:rPr sz="1600" b="1" spc="60" dirty="0">
                <a:solidFill>
                  <a:srgbClr val="1E3166"/>
                </a:solidFill>
                <a:latin typeface="Tahoma"/>
                <a:cs typeface="Tahoma"/>
              </a:rPr>
              <a:t>Обновленные </a:t>
            </a:r>
            <a:r>
              <a:rPr sz="1600" b="1" spc="45" dirty="0">
                <a:solidFill>
                  <a:srgbClr val="1E3166"/>
                </a:solidFill>
                <a:latin typeface="Tahoma"/>
                <a:cs typeface="Tahoma"/>
              </a:rPr>
              <a:t>федеральные </a:t>
            </a:r>
            <a:r>
              <a:rPr sz="1600" b="1" spc="50" dirty="0">
                <a:solidFill>
                  <a:srgbClr val="1E3166"/>
                </a:solidFill>
                <a:latin typeface="Tahoma"/>
                <a:cs typeface="Tahoma"/>
              </a:rPr>
              <a:t> </a:t>
            </a:r>
            <a:r>
              <a:rPr sz="1600" b="1" spc="55" dirty="0">
                <a:solidFill>
                  <a:srgbClr val="1E3166"/>
                </a:solidFill>
                <a:latin typeface="Tahoma"/>
                <a:cs typeface="Tahoma"/>
              </a:rPr>
              <a:t>государственные </a:t>
            </a:r>
            <a:r>
              <a:rPr sz="1600" b="1" spc="45" dirty="0">
                <a:solidFill>
                  <a:srgbClr val="1E3166"/>
                </a:solidFill>
                <a:latin typeface="Tahoma"/>
                <a:cs typeface="Tahoma"/>
              </a:rPr>
              <a:t>образовательные </a:t>
            </a:r>
            <a:r>
              <a:rPr sz="1600" b="1" spc="-455" dirty="0">
                <a:solidFill>
                  <a:srgbClr val="1E3166"/>
                </a:solidFill>
                <a:latin typeface="Tahoma"/>
                <a:cs typeface="Tahoma"/>
              </a:rPr>
              <a:t> </a:t>
            </a:r>
            <a:r>
              <a:rPr sz="1600" b="1" spc="45" dirty="0">
                <a:solidFill>
                  <a:srgbClr val="1E3166"/>
                </a:solidFill>
                <a:latin typeface="Tahoma"/>
                <a:cs typeface="Tahoma"/>
              </a:rPr>
              <a:t>стандарты</a:t>
            </a:r>
            <a:r>
              <a:rPr sz="1600" b="1" spc="-30" dirty="0">
                <a:solidFill>
                  <a:srgbClr val="1E3166"/>
                </a:solidFill>
                <a:latin typeface="Tahoma"/>
                <a:cs typeface="Tahoma"/>
              </a:rPr>
              <a:t> </a:t>
            </a:r>
            <a:r>
              <a:rPr sz="1600" b="1" spc="35" dirty="0">
                <a:solidFill>
                  <a:srgbClr val="1E3166"/>
                </a:solidFill>
                <a:latin typeface="Tahoma"/>
                <a:cs typeface="Tahoma"/>
              </a:rPr>
              <a:t>(ФГОС</a:t>
            </a:r>
            <a:r>
              <a:rPr sz="1600" b="1" spc="-20" dirty="0">
                <a:solidFill>
                  <a:srgbClr val="1E3166"/>
                </a:solidFill>
                <a:latin typeface="Tahoma"/>
                <a:cs typeface="Tahoma"/>
              </a:rPr>
              <a:t> </a:t>
            </a:r>
            <a:r>
              <a:rPr sz="1600" b="1" spc="95" dirty="0">
                <a:solidFill>
                  <a:srgbClr val="1E3166"/>
                </a:solidFill>
                <a:latin typeface="Tahoma"/>
                <a:cs typeface="Tahoma"/>
              </a:rPr>
              <a:t>НОО</a:t>
            </a:r>
            <a:r>
              <a:rPr sz="1600" b="1" dirty="0">
                <a:solidFill>
                  <a:srgbClr val="1E3166"/>
                </a:solidFill>
                <a:latin typeface="Tahoma"/>
                <a:cs typeface="Tahoma"/>
              </a:rPr>
              <a:t> </a:t>
            </a:r>
            <a:r>
              <a:rPr sz="1600" b="1" spc="90" dirty="0">
                <a:solidFill>
                  <a:srgbClr val="1E3166"/>
                </a:solidFill>
                <a:latin typeface="Tahoma"/>
                <a:cs typeface="Tahoma"/>
              </a:rPr>
              <a:t>и</a:t>
            </a:r>
            <a:r>
              <a:rPr sz="1600" b="1" spc="-15" dirty="0">
                <a:solidFill>
                  <a:srgbClr val="1E3166"/>
                </a:solidFill>
                <a:latin typeface="Tahoma"/>
                <a:cs typeface="Tahoma"/>
              </a:rPr>
              <a:t> </a:t>
            </a:r>
            <a:r>
              <a:rPr sz="1600" b="1" spc="85" dirty="0">
                <a:solidFill>
                  <a:srgbClr val="1E3166"/>
                </a:solidFill>
                <a:latin typeface="Tahoma"/>
                <a:cs typeface="Tahoma"/>
              </a:rPr>
              <a:t>ФГОС</a:t>
            </a:r>
            <a:r>
              <a:rPr sz="1600" b="1" dirty="0">
                <a:solidFill>
                  <a:srgbClr val="1E3166"/>
                </a:solidFill>
                <a:latin typeface="Tahoma"/>
                <a:cs typeface="Tahoma"/>
              </a:rPr>
              <a:t> </a:t>
            </a:r>
            <a:r>
              <a:rPr sz="1600" b="1" spc="40" dirty="0">
                <a:solidFill>
                  <a:srgbClr val="1E3166"/>
                </a:solidFill>
                <a:latin typeface="Tahoma"/>
                <a:cs typeface="Tahoma"/>
              </a:rPr>
              <a:t>ООО)</a:t>
            </a:r>
            <a:endParaRPr sz="1600"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  <a:spcBef>
                <a:spcPts val="1160"/>
              </a:spcBef>
            </a:pPr>
            <a:r>
              <a:rPr sz="1400" spc="-114" dirty="0">
                <a:solidFill>
                  <a:srgbClr val="171717"/>
                </a:solidFill>
                <a:latin typeface="Verdana"/>
                <a:cs typeface="Verdana"/>
              </a:rPr>
              <a:t>3</a:t>
            </a:r>
            <a:r>
              <a:rPr sz="1400" spc="25" dirty="0">
                <a:solidFill>
                  <a:srgbClr val="171717"/>
                </a:solidFill>
                <a:latin typeface="Verdana"/>
                <a:cs typeface="Verdana"/>
              </a:rPr>
              <a:t>4</a:t>
            </a:r>
            <a:r>
              <a:rPr sz="1400" spc="-270" dirty="0">
                <a:solidFill>
                  <a:srgbClr val="171717"/>
                </a:solidFill>
                <a:latin typeface="Verdana"/>
                <a:cs typeface="Verdana"/>
              </a:rPr>
              <a:t>.1.</a:t>
            </a:r>
            <a:r>
              <a:rPr sz="1400" spc="-114" dirty="0">
                <a:solidFill>
                  <a:srgbClr val="171717"/>
                </a:solidFill>
                <a:latin typeface="Verdana"/>
                <a:cs typeface="Verdana"/>
              </a:rPr>
              <a:t> (</a:t>
            </a:r>
            <a:r>
              <a:rPr sz="1400" spc="-175" dirty="0">
                <a:solidFill>
                  <a:srgbClr val="171717"/>
                </a:solidFill>
                <a:latin typeface="Verdana"/>
                <a:cs typeface="Verdana"/>
              </a:rPr>
              <a:t>3</a:t>
            </a:r>
            <a:r>
              <a:rPr sz="1400" spc="-95" dirty="0">
                <a:solidFill>
                  <a:srgbClr val="171717"/>
                </a:solidFill>
                <a:latin typeface="Verdana"/>
                <a:cs typeface="Verdana"/>
              </a:rPr>
              <a:t>5</a:t>
            </a:r>
            <a:r>
              <a:rPr sz="1400" spc="-250" dirty="0">
                <a:solidFill>
                  <a:srgbClr val="171717"/>
                </a:solidFill>
                <a:latin typeface="Verdana"/>
                <a:cs typeface="Verdana"/>
              </a:rPr>
              <a:t>.1.)</a:t>
            </a:r>
            <a:r>
              <a:rPr sz="1400" spc="-135" dirty="0">
                <a:solidFill>
                  <a:srgbClr val="171717"/>
                </a:solidFill>
                <a:latin typeface="Verdana"/>
                <a:cs typeface="Verdana"/>
              </a:rPr>
              <a:t> </a:t>
            </a:r>
            <a:r>
              <a:rPr sz="1400" spc="145" dirty="0">
                <a:solidFill>
                  <a:srgbClr val="171717"/>
                </a:solidFill>
                <a:latin typeface="Verdana"/>
                <a:cs typeface="Verdana"/>
              </a:rPr>
              <a:t>Р</a:t>
            </a:r>
            <a:r>
              <a:rPr sz="1400" spc="20" dirty="0">
                <a:solidFill>
                  <a:srgbClr val="171717"/>
                </a:solidFill>
                <a:latin typeface="Verdana"/>
                <a:cs typeface="Verdana"/>
              </a:rPr>
              <a:t>е</a:t>
            </a:r>
            <a:r>
              <a:rPr sz="1400" dirty="0">
                <a:solidFill>
                  <a:srgbClr val="171717"/>
                </a:solidFill>
                <a:latin typeface="Verdana"/>
                <a:cs typeface="Verdana"/>
              </a:rPr>
              <a:t>з</a:t>
            </a:r>
            <a:r>
              <a:rPr sz="1400" spc="-20" dirty="0">
                <a:solidFill>
                  <a:srgbClr val="171717"/>
                </a:solidFill>
                <a:latin typeface="Verdana"/>
                <a:cs typeface="Verdana"/>
              </a:rPr>
              <a:t>у</a:t>
            </a:r>
            <a:r>
              <a:rPr sz="1400" spc="-30" dirty="0">
                <a:solidFill>
                  <a:srgbClr val="171717"/>
                </a:solidFill>
                <a:latin typeface="Verdana"/>
                <a:cs typeface="Verdana"/>
              </a:rPr>
              <a:t>л</a:t>
            </a:r>
            <a:r>
              <a:rPr sz="1400" spc="-25" dirty="0">
                <a:solidFill>
                  <a:srgbClr val="171717"/>
                </a:solidFill>
                <a:latin typeface="Verdana"/>
                <a:cs typeface="Verdana"/>
              </a:rPr>
              <a:t>ь</a:t>
            </a:r>
            <a:r>
              <a:rPr sz="1400" spc="-15" dirty="0">
                <a:solidFill>
                  <a:srgbClr val="171717"/>
                </a:solidFill>
                <a:latin typeface="Verdana"/>
                <a:cs typeface="Verdana"/>
              </a:rPr>
              <a:t>тат</a:t>
            </a:r>
            <a:r>
              <a:rPr sz="1400" spc="-10" dirty="0">
                <a:solidFill>
                  <a:srgbClr val="171717"/>
                </a:solidFill>
                <a:latin typeface="Verdana"/>
                <a:cs typeface="Verdana"/>
              </a:rPr>
              <a:t>о</a:t>
            </a:r>
            <a:r>
              <a:rPr sz="1400" spc="130" dirty="0">
                <a:solidFill>
                  <a:srgbClr val="171717"/>
                </a:solidFill>
                <a:latin typeface="Verdana"/>
                <a:cs typeface="Verdana"/>
              </a:rPr>
              <a:t>м</a:t>
            </a:r>
            <a:r>
              <a:rPr sz="1400" spc="-140" dirty="0">
                <a:solidFill>
                  <a:srgbClr val="171717"/>
                </a:solidFill>
                <a:latin typeface="Verdana"/>
                <a:cs typeface="Verdana"/>
              </a:rPr>
              <a:t> </a:t>
            </a:r>
            <a:r>
              <a:rPr sz="1400" spc="20" dirty="0">
                <a:solidFill>
                  <a:srgbClr val="171717"/>
                </a:solidFill>
                <a:latin typeface="Verdana"/>
                <a:cs typeface="Verdana"/>
              </a:rPr>
              <a:t>в</a:t>
            </a:r>
            <a:r>
              <a:rPr sz="1400" spc="25" dirty="0">
                <a:solidFill>
                  <a:srgbClr val="171717"/>
                </a:solidFill>
                <a:latin typeface="Verdana"/>
                <a:cs typeface="Verdana"/>
              </a:rPr>
              <a:t>ыпо</a:t>
            </a:r>
            <a:r>
              <a:rPr sz="1400" spc="10" dirty="0">
                <a:solidFill>
                  <a:srgbClr val="171717"/>
                </a:solidFill>
                <a:latin typeface="Verdana"/>
                <a:cs typeface="Verdana"/>
              </a:rPr>
              <a:t>л</a:t>
            </a:r>
            <a:r>
              <a:rPr sz="1400" spc="40" dirty="0">
                <a:solidFill>
                  <a:srgbClr val="171717"/>
                </a:solidFill>
                <a:latin typeface="Verdana"/>
                <a:cs typeface="Verdana"/>
              </a:rPr>
              <a:t>н</a:t>
            </a:r>
            <a:r>
              <a:rPr sz="1400" spc="20" dirty="0">
                <a:solidFill>
                  <a:srgbClr val="171717"/>
                </a:solidFill>
                <a:latin typeface="Verdana"/>
                <a:cs typeface="Verdana"/>
              </a:rPr>
              <a:t>е</a:t>
            </a:r>
            <a:r>
              <a:rPr sz="1400" spc="40" dirty="0">
                <a:solidFill>
                  <a:srgbClr val="171717"/>
                </a:solidFill>
                <a:latin typeface="Verdana"/>
                <a:cs typeface="Verdana"/>
              </a:rPr>
              <a:t>н</a:t>
            </a:r>
            <a:r>
              <a:rPr sz="1400" spc="25" dirty="0">
                <a:solidFill>
                  <a:srgbClr val="171717"/>
                </a:solidFill>
                <a:latin typeface="Verdana"/>
                <a:cs typeface="Verdana"/>
              </a:rPr>
              <a:t>ия  т</a:t>
            </a:r>
            <a:r>
              <a:rPr sz="1400" spc="20" dirty="0">
                <a:solidFill>
                  <a:srgbClr val="171717"/>
                </a:solidFill>
                <a:latin typeface="Verdana"/>
                <a:cs typeface="Verdana"/>
              </a:rPr>
              <a:t>ре</a:t>
            </a:r>
            <a:r>
              <a:rPr sz="1400" spc="55" dirty="0">
                <a:solidFill>
                  <a:srgbClr val="171717"/>
                </a:solidFill>
                <a:latin typeface="Verdana"/>
                <a:cs typeface="Verdana"/>
              </a:rPr>
              <a:t>б</a:t>
            </a:r>
            <a:r>
              <a:rPr sz="1400" spc="45" dirty="0">
                <a:solidFill>
                  <a:srgbClr val="171717"/>
                </a:solidFill>
                <a:latin typeface="Verdana"/>
                <a:cs typeface="Verdana"/>
              </a:rPr>
              <a:t>о</a:t>
            </a:r>
            <a:r>
              <a:rPr sz="1400" spc="25" dirty="0">
                <a:solidFill>
                  <a:srgbClr val="171717"/>
                </a:solidFill>
                <a:latin typeface="Verdana"/>
                <a:cs typeface="Verdana"/>
              </a:rPr>
              <a:t>в</a:t>
            </a:r>
            <a:r>
              <a:rPr sz="1400" spc="15" dirty="0">
                <a:solidFill>
                  <a:srgbClr val="171717"/>
                </a:solidFill>
                <a:latin typeface="Verdana"/>
                <a:cs typeface="Verdana"/>
              </a:rPr>
              <a:t>а</a:t>
            </a:r>
            <a:r>
              <a:rPr sz="1400" spc="10" dirty="0">
                <a:solidFill>
                  <a:srgbClr val="171717"/>
                </a:solidFill>
                <a:latin typeface="Verdana"/>
                <a:cs typeface="Verdana"/>
              </a:rPr>
              <a:t>н</a:t>
            </a:r>
            <a:r>
              <a:rPr sz="1400" spc="55" dirty="0">
                <a:solidFill>
                  <a:srgbClr val="171717"/>
                </a:solidFill>
                <a:latin typeface="Verdana"/>
                <a:cs typeface="Verdana"/>
              </a:rPr>
              <a:t>и</a:t>
            </a:r>
            <a:r>
              <a:rPr sz="1400" spc="65" dirty="0">
                <a:solidFill>
                  <a:srgbClr val="171717"/>
                </a:solidFill>
                <a:latin typeface="Verdana"/>
                <a:cs typeface="Verdana"/>
              </a:rPr>
              <a:t>й</a:t>
            </a:r>
            <a:r>
              <a:rPr sz="1400" spc="-140" dirty="0">
                <a:solidFill>
                  <a:srgbClr val="171717"/>
                </a:solidFill>
                <a:latin typeface="Verdana"/>
                <a:cs typeface="Verdana"/>
              </a:rPr>
              <a:t> </a:t>
            </a:r>
            <a:r>
              <a:rPr sz="1400" spc="-15" dirty="0">
                <a:solidFill>
                  <a:srgbClr val="171717"/>
                </a:solidFill>
                <a:latin typeface="Verdana"/>
                <a:cs typeface="Verdana"/>
              </a:rPr>
              <a:t>к</a:t>
            </a:r>
            <a:r>
              <a:rPr sz="1400" spc="-130" dirty="0">
                <a:solidFill>
                  <a:srgbClr val="171717"/>
                </a:solidFill>
                <a:latin typeface="Verdana"/>
                <a:cs typeface="Verdana"/>
              </a:rPr>
              <a:t> </a:t>
            </a:r>
            <a:r>
              <a:rPr sz="1400" spc="-5" dirty="0">
                <a:solidFill>
                  <a:srgbClr val="171717"/>
                </a:solidFill>
                <a:latin typeface="Verdana"/>
                <a:cs typeface="Verdana"/>
              </a:rPr>
              <a:t>у</a:t>
            </a:r>
            <a:r>
              <a:rPr sz="1400" spc="-20" dirty="0">
                <a:solidFill>
                  <a:srgbClr val="171717"/>
                </a:solidFill>
                <a:latin typeface="Verdana"/>
                <a:cs typeface="Verdana"/>
              </a:rPr>
              <a:t>с</a:t>
            </a:r>
            <a:r>
              <a:rPr sz="1400" spc="5" dirty="0">
                <a:solidFill>
                  <a:srgbClr val="171717"/>
                </a:solidFill>
                <a:latin typeface="Verdana"/>
                <a:cs typeface="Verdana"/>
              </a:rPr>
              <a:t>л</a:t>
            </a:r>
            <a:r>
              <a:rPr sz="1400" spc="45" dirty="0">
                <a:solidFill>
                  <a:srgbClr val="171717"/>
                </a:solidFill>
                <a:latin typeface="Verdana"/>
                <a:cs typeface="Verdana"/>
              </a:rPr>
              <a:t>о</a:t>
            </a:r>
            <a:r>
              <a:rPr sz="1400" spc="25" dirty="0">
                <a:solidFill>
                  <a:srgbClr val="171717"/>
                </a:solidFill>
                <a:latin typeface="Verdana"/>
                <a:cs typeface="Verdana"/>
              </a:rPr>
              <a:t>в</a:t>
            </a:r>
            <a:r>
              <a:rPr sz="1400" spc="55" dirty="0">
                <a:solidFill>
                  <a:srgbClr val="171717"/>
                </a:solidFill>
                <a:latin typeface="Verdana"/>
                <a:cs typeface="Verdana"/>
              </a:rPr>
              <a:t>и</a:t>
            </a:r>
            <a:r>
              <a:rPr sz="1400" dirty="0">
                <a:solidFill>
                  <a:srgbClr val="171717"/>
                </a:solidFill>
                <a:latin typeface="Verdana"/>
                <a:cs typeface="Verdana"/>
              </a:rPr>
              <a:t>я</a:t>
            </a:r>
            <a:r>
              <a:rPr sz="1400" spc="130" dirty="0">
                <a:solidFill>
                  <a:srgbClr val="171717"/>
                </a:solidFill>
                <a:latin typeface="Verdana"/>
                <a:cs typeface="Verdana"/>
              </a:rPr>
              <a:t>м</a:t>
            </a:r>
            <a:r>
              <a:rPr sz="1400" spc="-145" dirty="0">
                <a:solidFill>
                  <a:srgbClr val="171717"/>
                </a:solidFill>
                <a:latin typeface="Verdana"/>
                <a:cs typeface="Verdana"/>
              </a:rPr>
              <a:t> </a:t>
            </a:r>
            <a:r>
              <a:rPr sz="1400" spc="60" dirty="0">
                <a:solidFill>
                  <a:srgbClr val="171717"/>
                </a:solidFill>
                <a:latin typeface="Verdana"/>
                <a:cs typeface="Verdana"/>
              </a:rPr>
              <a:t>р</a:t>
            </a:r>
            <a:r>
              <a:rPr sz="1400" spc="45" dirty="0">
                <a:solidFill>
                  <a:srgbClr val="171717"/>
                </a:solidFill>
                <a:latin typeface="Verdana"/>
                <a:cs typeface="Verdana"/>
              </a:rPr>
              <a:t>е</a:t>
            </a:r>
            <a:r>
              <a:rPr sz="1400" spc="20" dirty="0">
                <a:solidFill>
                  <a:srgbClr val="171717"/>
                </a:solidFill>
                <a:latin typeface="Verdana"/>
                <a:cs typeface="Verdana"/>
              </a:rPr>
              <a:t>ал</a:t>
            </a:r>
            <a:r>
              <a:rPr sz="1400" spc="10" dirty="0">
                <a:solidFill>
                  <a:srgbClr val="171717"/>
                </a:solidFill>
                <a:latin typeface="Verdana"/>
                <a:cs typeface="Verdana"/>
              </a:rPr>
              <a:t>и</a:t>
            </a:r>
            <a:r>
              <a:rPr sz="1400" dirty="0">
                <a:solidFill>
                  <a:srgbClr val="171717"/>
                </a:solidFill>
                <a:latin typeface="Verdana"/>
                <a:cs typeface="Verdana"/>
              </a:rPr>
              <a:t>з</a:t>
            </a:r>
            <a:r>
              <a:rPr sz="1400" spc="35" dirty="0">
                <a:solidFill>
                  <a:srgbClr val="171717"/>
                </a:solidFill>
                <a:latin typeface="Verdana"/>
                <a:cs typeface="Verdana"/>
              </a:rPr>
              <a:t>ации  </a:t>
            </a:r>
            <a:r>
              <a:rPr sz="1400" spc="60" dirty="0">
                <a:solidFill>
                  <a:srgbClr val="171717"/>
                </a:solidFill>
                <a:latin typeface="Verdana"/>
                <a:cs typeface="Verdana"/>
              </a:rPr>
              <a:t>про</a:t>
            </a:r>
            <a:r>
              <a:rPr sz="1400" spc="-5" dirty="0">
                <a:solidFill>
                  <a:srgbClr val="171717"/>
                </a:solidFill>
                <a:latin typeface="Verdana"/>
                <a:cs typeface="Verdana"/>
              </a:rPr>
              <a:t>г</a:t>
            </a:r>
            <a:r>
              <a:rPr sz="1400" spc="75" dirty="0">
                <a:solidFill>
                  <a:srgbClr val="171717"/>
                </a:solidFill>
                <a:latin typeface="Verdana"/>
                <a:cs typeface="Verdana"/>
              </a:rPr>
              <a:t>рамм</a:t>
            </a:r>
            <a:r>
              <a:rPr sz="1400" spc="-15" dirty="0">
                <a:solidFill>
                  <a:srgbClr val="171717"/>
                </a:solidFill>
                <a:latin typeface="Verdana"/>
                <a:cs typeface="Verdana"/>
              </a:rPr>
              <a:t>ы</a:t>
            </a:r>
            <a:r>
              <a:rPr sz="1400" spc="-155" dirty="0">
                <a:solidFill>
                  <a:srgbClr val="171717"/>
                </a:solidFill>
                <a:latin typeface="Verdana"/>
                <a:cs typeface="Verdana"/>
              </a:rPr>
              <a:t> </a:t>
            </a:r>
            <a:r>
              <a:rPr sz="1400" spc="40" dirty="0">
                <a:solidFill>
                  <a:srgbClr val="171717"/>
                </a:solidFill>
                <a:latin typeface="Verdana"/>
                <a:cs typeface="Verdana"/>
              </a:rPr>
              <a:t>н</a:t>
            </a:r>
            <a:r>
              <a:rPr sz="1400" spc="-20" dirty="0">
                <a:solidFill>
                  <a:srgbClr val="171717"/>
                </a:solidFill>
                <a:latin typeface="Verdana"/>
                <a:cs typeface="Verdana"/>
              </a:rPr>
              <a:t>ач</a:t>
            </a:r>
            <a:r>
              <a:rPr sz="1400" spc="-10" dirty="0">
                <a:solidFill>
                  <a:srgbClr val="171717"/>
                </a:solidFill>
                <a:latin typeface="Verdana"/>
                <a:cs typeface="Verdana"/>
              </a:rPr>
              <a:t>ал</a:t>
            </a:r>
            <a:r>
              <a:rPr sz="1400" spc="-20" dirty="0">
                <a:solidFill>
                  <a:srgbClr val="171717"/>
                </a:solidFill>
                <a:latin typeface="Verdana"/>
                <a:cs typeface="Verdana"/>
              </a:rPr>
              <a:t>ь</a:t>
            </a:r>
            <a:r>
              <a:rPr sz="1400" spc="40" dirty="0">
                <a:solidFill>
                  <a:srgbClr val="171717"/>
                </a:solidFill>
                <a:latin typeface="Verdana"/>
                <a:cs typeface="Verdana"/>
              </a:rPr>
              <a:t>н</a:t>
            </a:r>
            <a:r>
              <a:rPr sz="1400" spc="45" dirty="0">
                <a:solidFill>
                  <a:srgbClr val="171717"/>
                </a:solidFill>
                <a:latin typeface="Verdana"/>
                <a:cs typeface="Verdana"/>
              </a:rPr>
              <a:t>о</a:t>
            </a:r>
            <a:r>
              <a:rPr sz="1400" spc="-5" dirty="0">
                <a:solidFill>
                  <a:srgbClr val="171717"/>
                </a:solidFill>
                <a:latin typeface="Verdana"/>
                <a:cs typeface="Verdana"/>
              </a:rPr>
              <a:t>г</a:t>
            </a:r>
            <a:r>
              <a:rPr sz="1400" spc="40" dirty="0">
                <a:solidFill>
                  <a:srgbClr val="171717"/>
                </a:solidFill>
                <a:latin typeface="Verdana"/>
                <a:cs typeface="Verdana"/>
              </a:rPr>
              <a:t>о</a:t>
            </a:r>
            <a:r>
              <a:rPr sz="1400" spc="-125" dirty="0">
                <a:solidFill>
                  <a:srgbClr val="171717"/>
                </a:solidFill>
                <a:latin typeface="Verdana"/>
                <a:cs typeface="Verdana"/>
              </a:rPr>
              <a:t> </a:t>
            </a:r>
            <a:r>
              <a:rPr sz="1400" spc="-60" dirty="0">
                <a:solidFill>
                  <a:srgbClr val="171717"/>
                </a:solidFill>
                <a:latin typeface="Verdana"/>
                <a:cs typeface="Verdana"/>
              </a:rPr>
              <a:t>(</a:t>
            </a:r>
            <a:r>
              <a:rPr sz="1400" spc="-75" dirty="0">
                <a:solidFill>
                  <a:srgbClr val="171717"/>
                </a:solidFill>
                <a:latin typeface="Verdana"/>
                <a:cs typeface="Verdana"/>
              </a:rPr>
              <a:t>о</a:t>
            </a:r>
            <a:r>
              <a:rPr sz="1400" spc="30" dirty="0">
                <a:solidFill>
                  <a:srgbClr val="171717"/>
                </a:solidFill>
                <a:latin typeface="Verdana"/>
                <a:cs typeface="Verdana"/>
              </a:rPr>
              <a:t>с</a:t>
            </a:r>
            <a:r>
              <a:rPr sz="1400" spc="40" dirty="0">
                <a:solidFill>
                  <a:srgbClr val="171717"/>
                </a:solidFill>
                <a:latin typeface="Verdana"/>
                <a:cs typeface="Verdana"/>
              </a:rPr>
              <a:t>н</a:t>
            </a:r>
            <a:r>
              <a:rPr sz="1400" spc="45" dirty="0">
                <a:solidFill>
                  <a:srgbClr val="171717"/>
                </a:solidFill>
                <a:latin typeface="Verdana"/>
                <a:cs typeface="Verdana"/>
              </a:rPr>
              <a:t>о</a:t>
            </a:r>
            <a:r>
              <a:rPr sz="1400" spc="20" dirty="0">
                <a:solidFill>
                  <a:srgbClr val="171717"/>
                </a:solidFill>
                <a:latin typeface="Verdana"/>
                <a:cs typeface="Verdana"/>
              </a:rPr>
              <a:t>в</a:t>
            </a:r>
            <a:r>
              <a:rPr sz="1400" spc="40" dirty="0">
                <a:solidFill>
                  <a:srgbClr val="171717"/>
                </a:solidFill>
                <a:latin typeface="Verdana"/>
                <a:cs typeface="Verdana"/>
              </a:rPr>
              <a:t>н</a:t>
            </a:r>
            <a:r>
              <a:rPr sz="1400" spc="45" dirty="0">
                <a:solidFill>
                  <a:srgbClr val="171717"/>
                </a:solidFill>
                <a:latin typeface="Verdana"/>
                <a:cs typeface="Verdana"/>
              </a:rPr>
              <a:t>о</a:t>
            </a:r>
            <a:r>
              <a:rPr sz="1400" spc="-5" dirty="0">
                <a:solidFill>
                  <a:srgbClr val="171717"/>
                </a:solidFill>
                <a:latin typeface="Verdana"/>
                <a:cs typeface="Verdana"/>
              </a:rPr>
              <a:t>г</a:t>
            </a:r>
            <a:r>
              <a:rPr sz="1400" spc="45" dirty="0">
                <a:solidFill>
                  <a:srgbClr val="171717"/>
                </a:solidFill>
                <a:latin typeface="Verdana"/>
                <a:cs typeface="Verdana"/>
              </a:rPr>
              <a:t>о</a:t>
            </a:r>
            <a:r>
              <a:rPr sz="1400" spc="-180" dirty="0">
                <a:solidFill>
                  <a:srgbClr val="171717"/>
                </a:solidFill>
                <a:latin typeface="Verdana"/>
                <a:cs typeface="Verdana"/>
              </a:rPr>
              <a:t>)</a:t>
            </a:r>
            <a:r>
              <a:rPr sz="1400" spc="-155" dirty="0">
                <a:solidFill>
                  <a:srgbClr val="171717"/>
                </a:solidFill>
                <a:latin typeface="Verdana"/>
                <a:cs typeface="Verdana"/>
              </a:rPr>
              <a:t> </a:t>
            </a:r>
            <a:r>
              <a:rPr sz="1400" spc="45" dirty="0">
                <a:solidFill>
                  <a:srgbClr val="171717"/>
                </a:solidFill>
                <a:latin typeface="Verdana"/>
                <a:cs typeface="Verdana"/>
              </a:rPr>
              <a:t>о</a:t>
            </a:r>
            <a:r>
              <a:rPr sz="1400" spc="50" dirty="0">
                <a:solidFill>
                  <a:srgbClr val="171717"/>
                </a:solidFill>
                <a:latin typeface="Verdana"/>
                <a:cs typeface="Verdana"/>
              </a:rPr>
              <a:t>бщ</a:t>
            </a:r>
            <a:r>
              <a:rPr sz="1400" spc="30" dirty="0">
                <a:solidFill>
                  <a:srgbClr val="171717"/>
                </a:solidFill>
                <a:latin typeface="Verdana"/>
                <a:cs typeface="Verdana"/>
              </a:rPr>
              <a:t>е</a:t>
            </a:r>
            <a:r>
              <a:rPr sz="1400" spc="-5" dirty="0">
                <a:solidFill>
                  <a:srgbClr val="171717"/>
                </a:solidFill>
                <a:latin typeface="Verdana"/>
                <a:cs typeface="Verdana"/>
              </a:rPr>
              <a:t>г</a:t>
            </a:r>
            <a:r>
              <a:rPr sz="1400" spc="25" dirty="0">
                <a:solidFill>
                  <a:srgbClr val="171717"/>
                </a:solidFill>
                <a:latin typeface="Verdana"/>
                <a:cs typeface="Verdana"/>
              </a:rPr>
              <a:t>о  </a:t>
            </a:r>
            <a:r>
              <a:rPr sz="1400" spc="45" dirty="0">
                <a:solidFill>
                  <a:srgbClr val="171717"/>
                </a:solidFill>
                <a:latin typeface="Verdana"/>
                <a:cs typeface="Verdana"/>
              </a:rPr>
              <a:t>о</a:t>
            </a:r>
            <a:r>
              <a:rPr sz="1400" spc="35" dirty="0">
                <a:solidFill>
                  <a:srgbClr val="171717"/>
                </a:solidFill>
                <a:latin typeface="Verdana"/>
                <a:cs typeface="Verdana"/>
              </a:rPr>
              <a:t>бра</a:t>
            </a:r>
            <a:r>
              <a:rPr sz="1400" spc="20" dirty="0">
                <a:solidFill>
                  <a:srgbClr val="171717"/>
                </a:solidFill>
                <a:latin typeface="Verdana"/>
                <a:cs typeface="Verdana"/>
              </a:rPr>
              <a:t>з</a:t>
            </a:r>
            <a:r>
              <a:rPr sz="1400" spc="45" dirty="0">
                <a:solidFill>
                  <a:srgbClr val="171717"/>
                </a:solidFill>
                <a:latin typeface="Verdana"/>
                <a:cs typeface="Verdana"/>
              </a:rPr>
              <a:t>о</a:t>
            </a:r>
            <a:r>
              <a:rPr sz="1400" spc="20" dirty="0">
                <a:solidFill>
                  <a:srgbClr val="171717"/>
                </a:solidFill>
                <a:latin typeface="Verdana"/>
                <a:cs typeface="Verdana"/>
              </a:rPr>
              <a:t>в</a:t>
            </a:r>
            <a:r>
              <a:rPr sz="1400" spc="30" dirty="0">
                <a:solidFill>
                  <a:srgbClr val="171717"/>
                </a:solidFill>
                <a:latin typeface="Verdana"/>
                <a:cs typeface="Verdana"/>
              </a:rPr>
              <a:t>ан</a:t>
            </a:r>
            <a:r>
              <a:rPr sz="1400" spc="25" dirty="0">
                <a:solidFill>
                  <a:srgbClr val="171717"/>
                </a:solidFill>
                <a:latin typeface="Verdana"/>
                <a:cs typeface="Verdana"/>
              </a:rPr>
              <a:t>и</a:t>
            </a:r>
            <a:r>
              <a:rPr sz="1400" spc="5" dirty="0">
                <a:solidFill>
                  <a:srgbClr val="171717"/>
                </a:solidFill>
                <a:latin typeface="Verdana"/>
                <a:cs typeface="Verdana"/>
              </a:rPr>
              <a:t>я</a:t>
            </a:r>
            <a:r>
              <a:rPr sz="1400" spc="-145" dirty="0">
                <a:solidFill>
                  <a:srgbClr val="171717"/>
                </a:solidFill>
                <a:latin typeface="Verdana"/>
                <a:cs typeface="Verdana"/>
              </a:rPr>
              <a:t> </a:t>
            </a:r>
            <a:r>
              <a:rPr sz="1400" spc="45" dirty="0">
                <a:solidFill>
                  <a:srgbClr val="171717"/>
                </a:solidFill>
                <a:latin typeface="Verdana"/>
                <a:cs typeface="Verdana"/>
              </a:rPr>
              <a:t>до</a:t>
            </a:r>
            <a:r>
              <a:rPr sz="1400" spc="10" dirty="0">
                <a:solidFill>
                  <a:srgbClr val="171717"/>
                </a:solidFill>
                <a:latin typeface="Verdana"/>
                <a:cs typeface="Verdana"/>
              </a:rPr>
              <a:t>л</a:t>
            </a:r>
            <a:r>
              <a:rPr sz="1400" spc="40" dirty="0">
                <a:solidFill>
                  <a:srgbClr val="171717"/>
                </a:solidFill>
                <a:latin typeface="Verdana"/>
                <a:cs typeface="Verdana"/>
              </a:rPr>
              <a:t>жно</a:t>
            </a:r>
            <a:r>
              <a:rPr sz="1400" spc="-145" dirty="0">
                <a:solidFill>
                  <a:srgbClr val="171717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171717"/>
                </a:solidFill>
                <a:latin typeface="Verdana"/>
                <a:cs typeface="Verdana"/>
              </a:rPr>
              <a:t>быть</a:t>
            </a:r>
            <a:r>
              <a:rPr sz="1400" spc="-130" dirty="0">
                <a:solidFill>
                  <a:srgbClr val="171717"/>
                </a:solidFill>
                <a:latin typeface="Verdana"/>
                <a:cs typeface="Verdana"/>
              </a:rPr>
              <a:t> </a:t>
            </a:r>
            <a:r>
              <a:rPr sz="1400" spc="30" dirty="0">
                <a:solidFill>
                  <a:srgbClr val="171717"/>
                </a:solidFill>
                <a:latin typeface="Verdana"/>
                <a:cs typeface="Verdana"/>
              </a:rPr>
              <a:t>с</a:t>
            </a:r>
            <a:r>
              <a:rPr sz="1400" spc="45" dirty="0">
                <a:solidFill>
                  <a:srgbClr val="171717"/>
                </a:solidFill>
                <a:latin typeface="Verdana"/>
                <a:cs typeface="Verdana"/>
              </a:rPr>
              <a:t>о</a:t>
            </a:r>
            <a:r>
              <a:rPr sz="1400" dirty="0">
                <a:solidFill>
                  <a:srgbClr val="171717"/>
                </a:solidFill>
                <a:latin typeface="Verdana"/>
                <a:cs typeface="Verdana"/>
              </a:rPr>
              <a:t>з</a:t>
            </a:r>
            <a:r>
              <a:rPr sz="1400" spc="45" dirty="0">
                <a:solidFill>
                  <a:srgbClr val="171717"/>
                </a:solidFill>
                <a:latin typeface="Verdana"/>
                <a:cs typeface="Verdana"/>
              </a:rPr>
              <a:t>д</a:t>
            </a:r>
            <a:r>
              <a:rPr sz="1400" spc="30" dirty="0">
                <a:solidFill>
                  <a:srgbClr val="171717"/>
                </a:solidFill>
                <a:latin typeface="Verdana"/>
                <a:cs typeface="Verdana"/>
              </a:rPr>
              <a:t>ан</a:t>
            </a:r>
            <a:r>
              <a:rPr sz="1400" spc="25" dirty="0">
                <a:solidFill>
                  <a:srgbClr val="171717"/>
                </a:solidFill>
                <a:latin typeface="Verdana"/>
                <a:cs typeface="Verdana"/>
              </a:rPr>
              <a:t>и</a:t>
            </a:r>
            <a:r>
              <a:rPr sz="1400" spc="20" dirty="0">
                <a:solidFill>
                  <a:srgbClr val="171717"/>
                </a:solidFill>
                <a:latin typeface="Verdana"/>
                <a:cs typeface="Verdana"/>
              </a:rPr>
              <a:t>е  </a:t>
            </a:r>
            <a:r>
              <a:rPr sz="1400" spc="30" dirty="0">
                <a:solidFill>
                  <a:srgbClr val="171717"/>
                </a:solidFill>
                <a:latin typeface="Verdana"/>
                <a:cs typeface="Verdana"/>
              </a:rPr>
              <a:t>комфортной</a:t>
            </a:r>
            <a:r>
              <a:rPr sz="1400" spc="-150" dirty="0">
                <a:solidFill>
                  <a:srgbClr val="171717"/>
                </a:solidFill>
                <a:latin typeface="Verdana"/>
                <a:cs typeface="Verdana"/>
              </a:rPr>
              <a:t> </a:t>
            </a:r>
            <a:r>
              <a:rPr sz="1400" u="sng" spc="30" dirty="0">
                <a:solidFill>
                  <a:srgbClr val="171717"/>
                </a:solidFill>
                <a:uFill>
                  <a:solidFill>
                    <a:srgbClr val="171717"/>
                  </a:solidFill>
                </a:uFill>
                <a:latin typeface="Verdana"/>
                <a:cs typeface="Verdana"/>
              </a:rPr>
              <a:t>развивающей</a:t>
            </a:r>
            <a:r>
              <a:rPr sz="1400" u="sng" spc="-150" dirty="0">
                <a:solidFill>
                  <a:srgbClr val="171717"/>
                </a:solidFill>
                <a:uFill>
                  <a:solidFill>
                    <a:srgbClr val="171717"/>
                  </a:solidFill>
                </a:uFill>
                <a:latin typeface="Verdana"/>
                <a:cs typeface="Verdana"/>
              </a:rPr>
              <a:t> </a:t>
            </a:r>
            <a:r>
              <a:rPr sz="1400" u="sng" spc="20" dirty="0">
                <a:solidFill>
                  <a:srgbClr val="171717"/>
                </a:solidFill>
                <a:uFill>
                  <a:solidFill>
                    <a:srgbClr val="171717"/>
                  </a:solidFill>
                </a:uFill>
                <a:latin typeface="Verdana"/>
                <a:cs typeface="Verdana"/>
              </a:rPr>
              <a:t>образовательной </a:t>
            </a:r>
            <a:r>
              <a:rPr sz="1400" spc="-475" dirty="0">
                <a:solidFill>
                  <a:srgbClr val="171717"/>
                </a:solidFill>
                <a:latin typeface="Verdana"/>
                <a:cs typeface="Verdana"/>
              </a:rPr>
              <a:t> </a:t>
            </a:r>
            <a:r>
              <a:rPr sz="1400" u="sng" spc="30" dirty="0">
                <a:solidFill>
                  <a:srgbClr val="171717"/>
                </a:solidFill>
                <a:uFill>
                  <a:solidFill>
                    <a:srgbClr val="171717"/>
                  </a:solidFill>
                </a:uFill>
                <a:latin typeface="Verdana"/>
                <a:cs typeface="Verdana"/>
              </a:rPr>
              <a:t>с</a:t>
            </a:r>
            <a:r>
              <a:rPr sz="1400" u="sng" spc="60" dirty="0">
                <a:solidFill>
                  <a:srgbClr val="171717"/>
                </a:solidFill>
                <a:uFill>
                  <a:solidFill>
                    <a:srgbClr val="171717"/>
                  </a:solidFill>
                </a:uFill>
                <a:latin typeface="Verdana"/>
                <a:cs typeface="Verdana"/>
              </a:rPr>
              <a:t>р</a:t>
            </a:r>
            <a:r>
              <a:rPr sz="1400" u="sng" spc="45" dirty="0">
                <a:solidFill>
                  <a:srgbClr val="171717"/>
                </a:solidFill>
                <a:uFill>
                  <a:solidFill>
                    <a:srgbClr val="171717"/>
                  </a:solidFill>
                </a:uFill>
                <a:latin typeface="Verdana"/>
                <a:cs typeface="Verdana"/>
              </a:rPr>
              <a:t>ед</a:t>
            </a:r>
            <a:r>
              <a:rPr sz="1400" u="sng" spc="-15" dirty="0">
                <a:solidFill>
                  <a:srgbClr val="171717"/>
                </a:solidFill>
                <a:uFill>
                  <a:solidFill>
                    <a:srgbClr val="171717"/>
                  </a:solidFill>
                </a:uFill>
                <a:latin typeface="Verdana"/>
                <a:cs typeface="Verdana"/>
              </a:rPr>
              <a:t>ы</a:t>
            </a:r>
            <a:r>
              <a:rPr sz="1400" spc="-135" dirty="0">
                <a:solidFill>
                  <a:srgbClr val="171717"/>
                </a:solidFill>
                <a:latin typeface="Verdana"/>
                <a:cs typeface="Verdana"/>
              </a:rPr>
              <a:t> </a:t>
            </a:r>
            <a:r>
              <a:rPr sz="1400" spc="40" dirty="0">
                <a:solidFill>
                  <a:srgbClr val="171717"/>
                </a:solidFill>
                <a:latin typeface="Verdana"/>
                <a:cs typeface="Verdana"/>
              </a:rPr>
              <a:t>по</a:t>
            </a:r>
            <a:r>
              <a:rPr sz="1400" spc="-125" dirty="0">
                <a:solidFill>
                  <a:srgbClr val="171717"/>
                </a:solidFill>
                <a:latin typeface="Verdana"/>
                <a:cs typeface="Verdana"/>
              </a:rPr>
              <a:t> </a:t>
            </a:r>
            <a:r>
              <a:rPr sz="1400" spc="45" dirty="0">
                <a:solidFill>
                  <a:srgbClr val="171717"/>
                </a:solidFill>
                <a:latin typeface="Verdana"/>
                <a:cs typeface="Verdana"/>
              </a:rPr>
              <a:t>о</a:t>
            </a:r>
            <a:r>
              <a:rPr sz="1400" spc="10" dirty="0">
                <a:solidFill>
                  <a:srgbClr val="171717"/>
                </a:solidFill>
                <a:latin typeface="Verdana"/>
                <a:cs typeface="Verdana"/>
              </a:rPr>
              <a:t>т</a:t>
            </a:r>
            <a:r>
              <a:rPr sz="1400" dirty="0">
                <a:solidFill>
                  <a:srgbClr val="171717"/>
                </a:solidFill>
                <a:latin typeface="Verdana"/>
                <a:cs typeface="Verdana"/>
              </a:rPr>
              <a:t>н</a:t>
            </a:r>
            <a:r>
              <a:rPr sz="1400" spc="45" dirty="0">
                <a:solidFill>
                  <a:srgbClr val="171717"/>
                </a:solidFill>
                <a:latin typeface="Verdana"/>
                <a:cs typeface="Verdana"/>
              </a:rPr>
              <a:t>о</a:t>
            </a:r>
            <a:r>
              <a:rPr sz="1400" spc="65" dirty="0">
                <a:solidFill>
                  <a:srgbClr val="171717"/>
                </a:solidFill>
                <a:latin typeface="Verdana"/>
                <a:cs typeface="Verdana"/>
              </a:rPr>
              <a:t>ш</a:t>
            </a:r>
            <a:r>
              <a:rPr sz="1400" spc="30" dirty="0">
                <a:solidFill>
                  <a:srgbClr val="171717"/>
                </a:solidFill>
                <a:latin typeface="Verdana"/>
                <a:cs typeface="Verdana"/>
              </a:rPr>
              <a:t>е</a:t>
            </a:r>
            <a:r>
              <a:rPr sz="1400" spc="40" dirty="0">
                <a:solidFill>
                  <a:srgbClr val="171717"/>
                </a:solidFill>
                <a:latin typeface="Verdana"/>
                <a:cs typeface="Verdana"/>
              </a:rPr>
              <a:t>н</a:t>
            </a:r>
            <a:r>
              <a:rPr sz="1400" spc="55" dirty="0">
                <a:solidFill>
                  <a:srgbClr val="171717"/>
                </a:solidFill>
                <a:latin typeface="Verdana"/>
                <a:cs typeface="Verdana"/>
              </a:rPr>
              <a:t>и</a:t>
            </a:r>
            <a:r>
              <a:rPr sz="1400" spc="35" dirty="0">
                <a:solidFill>
                  <a:srgbClr val="171717"/>
                </a:solidFill>
                <a:latin typeface="Verdana"/>
                <a:cs typeface="Verdana"/>
              </a:rPr>
              <a:t>ю</a:t>
            </a:r>
            <a:r>
              <a:rPr sz="1400" spc="-125" dirty="0">
                <a:solidFill>
                  <a:srgbClr val="171717"/>
                </a:solidFill>
                <a:latin typeface="Verdana"/>
                <a:cs typeface="Verdana"/>
              </a:rPr>
              <a:t> </a:t>
            </a:r>
            <a:r>
              <a:rPr sz="1400" spc="-15" dirty="0">
                <a:solidFill>
                  <a:srgbClr val="171717"/>
                </a:solidFill>
                <a:latin typeface="Verdana"/>
                <a:cs typeface="Verdana"/>
              </a:rPr>
              <a:t>к</a:t>
            </a:r>
            <a:r>
              <a:rPr sz="1400" spc="-150" dirty="0">
                <a:solidFill>
                  <a:srgbClr val="171717"/>
                </a:solidFill>
                <a:latin typeface="Verdana"/>
                <a:cs typeface="Verdana"/>
              </a:rPr>
              <a:t> </a:t>
            </a:r>
            <a:r>
              <a:rPr sz="1400" spc="45" dirty="0">
                <a:solidFill>
                  <a:srgbClr val="171717"/>
                </a:solidFill>
                <a:latin typeface="Verdana"/>
                <a:cs typeface="Verdana"/>
              </a:rPr>
              <a:t>о</a:t>
            </a:r>
            <a:r>
              <a:rPr sz="1400" spc="55" dirty="0">
                <a:solidFill>
                  <a:srgbClr val="171717"/>
                </a:solidFill>
                <a:latin typeface="Verdana"/>
                <a:cs typeface="Verdana"/>
              </a:rPr>
              <a:t>б</a:t>
            </a:r>
            <a:r>
              <a:rPr sz="1400" spc="-10" dirty="0">
                <a:solidFill>
                  <a:srgbClr val="171717"/>
                </a:solidFill>
                <a:latin typeface="Verdana"/>
                <a:cs typeface="Verdana"/>
              </a:rPr>
              <a:t>учаю</a:t>
            </a:r>
            <a:r>
              <a:rPr sz="1400" spc="70" dirty="0">
                <a:solidFill>
                  <a:srgbClr val="171717"/>
                </a:solidFill>
                <a:latin typeface="Verdana"/>
                <a:cs typeface="Verdana"/>
              </a:rPr>
              <a:t>щ</a:t>
            </a:r>
            <a:r>
              <a:rPr sz="1400" spc="40" dirty="0">
                <a:solidFill>
                  <a:srgbClr val="171717"/>
                </a:solidFill>
                <a:latin typeface="Verdana"/>
                <a:cs typeface="Verdana"/>
              </a:rPr>
              <a:t>и</a:t>
            </a:r>
            <a:r>
              <a:rPr sz="1400" spc="120" dirty="0">
                <a:solidFill>
                  <a:srgbClr val="171717"/>
                </a:solidFill>
                <a:latin typeface="Verdana"/>
                <a:cs typeface="Verdana"/>
              </a:rPr>
              <a:t>м</a:t>
            </a:r>
            <a:r>
              <a:rPr sz="1400" spc="30" dirty="0">
                <a:solidFill>
                  <a:srgbClr val="171717"/>
                </a:solidFill>
                <a:latin typeface="Verdana"/>
                <a:cs typeface="Verdana"/>
              </a:rPr>
              <a:t>с</a:t>
            </a:r>
            <a:r>
              <a:rPr sz="1400" spc="10" dirty="0">
                <a:solidFill>
                  <a:srgbClr val="171717"/>
                </a:solidFill>
                <a:latin typeface="Verdana"/>
                <a:cs typeface="Verdana"/>
              </a:rPr>
              <a:t>я</a:t>
            </a:r>
            <a:endParaRPr sz="14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00" spc="65" dirty="0">
                <a:solidFill>
                  <a:srgbClr val="171717"/>
                </a:solidFill>
                <a:latin typeface="Verdana"/>
                <a:cs typeface="Verdana"/>
              </a:rPr>
              <a:t>и</a:t>
            </a:r>
            <a:r>
              <a:rPr sz="1400" spc="-140" dirty="0">
                <a:solidFill>
                  <a:srgbClr val="171717"/>
                </a:solidFill>
                <a:latin typeface="Verdana"/>
                <a:cs typeface="Verdana"/>
              </a:rPr>
              <a:t> </a:t>
            </a:r>
            <a:r>
              <a:rPr sz="1400" spc="40" dirty="0">
                <a:solidFill>
                  <a:srgbClr val="171717"/>
                </a:solidFill>
                <a:latin typeface="Verdana"/>
                <a:cs typeface="Verdana"/>
              </a:rPr>
              <a:t>п</a:t>
            </a:r>
            <a:r>
              <a:rPr sz="1400" spc="30" dirty="0">
                <a:solidFill>
                  <a:srgbClr val="171717"/>
                </a:solidFill>
                <a:latin typeface="Verdana"/>
                <a:cs typeface="Verdana"/>
              </a:rPr>
              <a:t>е</a:t>
            </a:r>
            <a:r>
              <a:rPr sz="1400" spc="45" dirty="0">
                <a:solidFill>
                  <a:srgbClr val="171717"/>
                </a:solidFill>
                <a:latin typeface="Verdana"/>
                <a:cs typeface="Verdana"/>
              </a:rPr>
              <a:t>д</a:t>
            </a:r>
            <a:r>
              <a:rPr sz="1400" spc="5" dirty="0">
                <a:solidFill>
                  <a:srgbClr val="171717"/>
                </a:solidFill>
                <a:latin typeface="Verdana"/>
                <a:cs typeface="Verdana"/>
              </a:rPr>
              <a:t>аг</a:t>
            </a:r>
            <a:r>
              <a:rPr sz="1400" spc="10" dirty="0">
                <a:solidFill>
                  <a:srgbClr val="171717"/>
                </a:solidFill>
                <a:latin typeface="Verdana"/>
                <a:cs typeface="Verdana"/>
              </a:rPr>
              <a:t>о</a:t>
            </a:r>
            <a:r>
              <a:rPr sz="1400" spc="-5" dirty="0">
                <a:solidFill>
                  <a:srgbClr val="171717"/>
                </a:solidFill>
                <a:latin typeface="Verdana"/>
                <a:cs typeface="Verdana"/>
              </a:rPr>
              <a:t>г</a:t>
            </a:r>
            <a:r>
              <a:rPr sz="1400" spc="30" dirty="0">
                <a:solidFill>
                  <a:srgbClr val="171717"/>
                </a:solidFill>
                <a:latin typeface="Verdana"/>
                <a:cs typeface="Verdana"/>
              </a:rPr>
              <a:t>ич</a:t>
            </a:r>
            <a:r>
              <a:rPr sz="1400" spc="15" dirty="0">
                <a:solidFill>
                  <a:srgbClr val="171717"/>
                </a:solidFill>
                <a:latin typeface="Verdana"/>
                <a:cs typeface="Verdana"/>
              </a:rPr>
              <a:t>е</a:t>
            </a:r>
            <a:r>
              <a:rPr sz="1400" spc="30" dirty="0">
                <a:solidFill>
                  <a:srgbClr val="171717"/>
                </a:solidFill>
                <a:latin typeface="Verdana"/>
                <a:cs typeface="Verdana"/>
              </a:rPr>
              <a:t>с</a:t>
            </a:r>
            <a:r>
              <a:rPr sz="1400" spc="-15" dirty="0">
                <a:solidFill>
                  <a:srgbClr val="171717"/>
                </a:solidFill>
                <a:latin typeface="Verdana"/>
                <a:cs typeface="Verdana"/>
              </a:rPr>
              <a:t>к</a:t>
            </a:r>
            <a:r>
              <a:rPr sz="1400" spc="95" dirty="0">
                <a:solidFill>
                  <a:srgbClr val="171717"/>
                </a:solidFill>
                <a:latin typeface="Verdana"/>
                <a:cs typeface="Verdana"/>
              </a:rPr>
              <a:t>им</a:t>
            </a:r>
            <a:r>
              <a:rPr sz="1400" spc="-145" dirty="0">
                <a:solidFill>
                  <a:srgbClr val="171717"/>
                </a:solidFill>
                <a:latin typeface="Verdana"/>
                <a:cs typeface="Verdana"/>
              </a:rPr>
              <a:t> </a:t>
            </a:r>
            <a:r>
              <a:rPr sz="1400" spc="40" dirty="0">
                <a:solidFill>
                  <a:srgbClr val="171717"/>
                </a:solidFill>
                <a:latin typeface="Verdana"/>
                <a:cs typeface="Verdana"/>
              </a:rPr>
              <a:t>раб</a:t>
            </a:r>
            <a:r>
              <a:rPr sz="1400" spc="45" dirty="0">
                <a:solidFill>
                  <a:srgbClr val="171717"/>
                </a:solidFill>
                <a:latin typeface="Verdana"/>
                <a:cs typeface="Verdana"/>
              </a:rPr>
              <a:t>о</a:t>
            </a:r>
            <a:r>
              <a:rPr sz="1400" spc="5" dirty="0">
                <a:solidFill>
                  <a:srgbClr val="171717"/>
                </a:solidFill>
                <a:latin typeface="Verdana"/>
                <a:cs typeface="Verdana"/>
              </a:rPr>
              <a:t>т</a:t>
            </a:r>
            <a:r>
              <a:rPr sz="1400" dirty="0">
                <a:solidFill>
                  <a:srgbClr val="171717"/>
                </a:solidFill>
                <a:latin typeface="Verdana"/>
                <a:cs typeface="Verdana"/>
              </a:rPr>
              <a:t>н</a:t>
            </a:r>
            <a:r>
              <a:rPr sz="1400" spc="5" dirty="0">
                <a:solidFill>
                  <a:srgbClr val="171717"/>
                </a:solidFill>
                <a:latin typeface="Verdana"/>
                <a:cs typeface="Verdana"/>
              </a:rPr>
              <a:t>ик</a:t>
            </a:r>
            <a:r>
              <a:rPr sz="1400" spc="10" dirty="0">
                <a:solidFill>
                  <a:srgbClr val="171717"/>
                </a:solidFill>
                <a:latin typeface="Verdana"/>
                <a:cs typeface="Verdana"/>
              </a:rPr>
              <a:t>а</a:t>
            </a:r>
            <a:r>
              <a:rPr sz="1400" spc="120" dirty="0">
                <a:solidFill>
                  <a:srgbClr val="171717"/>
                </a:solidFill>
                <a:latin typeface="Verdana"/>
                <a:cs typeface="Verdana"/>
              </a:rPr>
              <a:t>м</a:t>
            </a:r>
            <a:r>
              <a:rPr sz="1400" spc="-215" dirty="0">
                <a:solidFill>
                  <a:srgbClr val="171717"/>
                </a:solidFill>
                <a:latin typeface="Verdana"/>
                <a:cs typeface="Verdana"/>
              </a:rPr>
              <a:t>.</a:t>
            </a:r>
            <a:endParaRPr sz="1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7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1999" cy="3204082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100705" y="65675"/>
            <a:ext cx="5990589" cy="1338828"/>
          </a:xfrm>
          <a:prstGeom prst="rect">
            <a:avLst/>
          </a:prstGeom>
        </p:spPr>
        <p:txBody>
          <a:bodyPr vert="horz" wrap="square" lIns="0" tIns="243840" rIns="0" bIns="0" rtlCol="0">
            <a:spAutoFit/>
          </a:bodyPr>
          <a:lstStyle/>
          <a:p>
            <a:pPr marL="164465" marR="153035" algn="ctr">
              <a:lnSpc>
                <a:spcPct val="100000"/>
              </a:lnSpc>
              <a:spcBef>
                <a:spcPts val="1920"/>
              </a:spcBef>
            </a:pPr>
            <a:r>
              <a:rPr spc="-25" dirty="0"/>
              <a:t>2023</a:t>
            </a:r>
            <a:r>
              <a:rPr lang="ru-RU" spc="-25" dirty="0"/>
              <a:t>, 2024</a:t>
            </a:r>
            <a:r>
              <a:rPr spc="-30" dirty="0"/>
              <a:t> </a:t>
            </a:r>
            <a:br>
              <a:rPr lang="ru-RU" spc="-30" dirty="0"/>
            </a:br>
            <a:r>
              <a:rPr sz="1550" b="0" spc="100" dirty="0">
                <a:latin typeface="Verdana"/>
                <a:cs typeface="Verdana"/>
              </a:rPr>
              <a:t>У</a:t>
            </a:r>
            <a:r>
              <a:rPr sz="1550" b="0" spc="114" dirty="0">
                <a:latin typeface="Verdana"/>
                <a:cs typeface="Verdana"/>
              </a:rPr>
              <a:t>П</a:t>
            </a:r>
            <a:r>
              <a:rPr sz="1550" b="0" spc="160" dirty="0">
                <a:latin typeface="Verdana"/>
                <a:cs typeface="Verdana"/>
              </a:rPr>
              <a:t>Р</a:t>
            </a:r>
            <a:r>
              <a:rPr sz="1550" b="0" spc="100" dirty="0">
                <a:latin typeface="Verdana"/>
                <a:cs typeface="Verdana"/>
              </a:rPr>
              <a:t>А</a:t>
            </a:r>
            <a:r>
              <a:rPr sz="1550" b="0" spc="90" dirty="0">
                <a:latin typeface="Verdana"/>
                <a:cs typeface="Verdana"/>
              </a:rPr>
              <a:t>В</a:t>
            </a:r>
            <a:r>
              <a:rPr sz="1550" b="0" spc="70" dirty="0">
                <a:latin typeface="Verdana"/>
                <a:cs typeface="Verdana"/>
              </a:rPr>
              <a:t>Л</a:t>
            </a:r>
            <a:r>
              <a:rPr sz="1550" b="0" spc="45" dirty="0">
                <a:latin typeface="Verdana"/>
                <a:cs typeface="Verdana"/>
              </a:rPr>
              <a:t>Е</a:t>
            </a:r>
            <a:r>
              <a:rPr sz="1550" b="0" spc="114" dirty="0">
                <a:latin typeface="Verdana"/>
                <a:cs typeface="Verdana"/>
              </a:rPr>
              <a:t>Н</a:t>
            </a:r>
            <a:r>
              <a:rPr sz="1550" b="0" spc="105" dirty="0">
                <a:latin typeface="Verdana"/>
                <a:cs typeface="Verdana"/>
              </a:rPr>
              <a:t>И</a:t>
            </a:r>
            <a:r>
              <a:rPr sz="1550" b="0" spc="45" dirty="0">
                <a:latin typeface="Verdana"/>
                <a:cs typeface="Verdana"/>
              </a:rPr>
              <a:t>Е</a:t>
            </a:r>
            <a:r>
              <a:rPr sz="1550" b="0" spc="-95" dirty="0">
                <a:latin typeface="Verdana"/>
                <a:cs typeface="Verdana"/>
              </a:rPr>
              <a:t> </a:t>
            </a:r>
            <a:r>
              <a:rPr sz="1550" b="0" spc="110" dirty="0">
                <a:latin typeface="Verdana"/>
                <a:cs typeface="Verdana"/>
              </a:rPr>
              <a:t>П</a:t>
            </a:r>
            <a:r>
              <a:rPr sz="1550" b="0" spc="160" dirty="0">
                <a:latin typeface="Verdana"/>
                <a:cs typeface="Verdana"/>
              </a:rPr>
              <a:t>Р</a:t>
            </a:r>
            <a:r>
              <a:rPr sz="1550" b="0" spc="95" dirty="0">
                <a:latin typeface="Verdana"/>
                <a:cs typeface="Verdana"/>
              </a:rPr>
              <a:t>О</a:t>
            </a:r>
            <a:r>
              <a:rPr sz="1550" b="0" spc="35" dirty="0">
                <a:latin typeface="Verdana"/>
                <a:cs typeface="Verdana"/>
              </a:rPr>
              <a:t>Е</a:t>
            </a:r>
            <a:r>
              <a:rPr sz="1550" b="0" spc="20" dirty="0">
                <a:latin typeface="Verdana"/>
                <a:cs typeface="Verdana"/>
              </a:rPr>
              <a:t>К</a:t>
            </a:r>
            <a:r>
              <a:rPr sz="1550" b="0" spc="30" dirty="0">
                <a:latin typeface="Verdana"/>
                <a:cs typeface="Verdana"/>
              </a:rPr>
              <a:t>ТО</a:t>
            </a:r>
            <a:r>
              <a:rPr sz="1550" b="0" spc="195" dirty="0">
                <a:latin typeface="Verdana"/>
                <a:cs typeface="Verdana"/>
              </a:rPr>
              <a:t>М</a:t>
            </a:r>
            <a:r>
              <a:rPr sz="1550" b="0" spc="-110" dirty="0">
                <a:latin typeface="Verdana"/>
                <a:cs typeface="Verdana"/>
              </a:rPr>
              <a:t> </a:t>
            </a:r>
            <a:r>
              <a:rPr sz="1550" b="0" spc="105" dirty="0">
                <a:latin typeface="Verdana"/>
                <a:cs typeface="Verdana"/>
              </a:rPr>
              <a:t>НА</a:t>
            </a:r>
            <a:r>
              <a:rPr sz="1550" b="0" spc="-150" dirty="0">
                <a:latin typeface="Verdana"/>
                <a:cs typeface="Verdana"/>
              </a:rPr>
              <a:t> </a:t>
            </a:r>
            <a:r>
              <a:rPr sz="1550" b="0" spc="165" dirty="0">
                <a:latin typeface="Verdana"/>
                <a:cs typeface="Verdana"/>
              </a:rPr>
              <a:t>Ф</a:t>
            </a:r>
            <a:r>
              <a:rPr sz="1550" b="0" spc="35" dirty="0">
                <a:latin typeface="Verdana"/>
                <a:cs typeface="Verdana"/>
              </a:rPr>
              <a:t>Е</a:t>
            </a:r>
            <a:r>
              <a:rPr sz="1550" b="0" spc="70" dirty="0">
                <a:latin typeface="Verdana"/>
                <a:cs typeface="Verdana"/>
              </a:rPr>
              <a:t>Д</a:t>
            </a:r>
            <a:r>
              <a:rPr sz="1550" b="0" spc="50" dirty="0">
                <a:latin typeface="Verdana"/>
                <a:cs typeface="Verdana"/>
              </a:rPr>
              <a:t>Е</a:t>
            </a:r>
            <a:r>
              <a:rPr sz="1550" b="0" spc="160" dirty="0">
                <a:latin typeface="Verdana"/>
                <a:cs typeface="Verdana"/>
              </a:rPr>
              <a:t>Р</a:t>
            </a:r>
            <a:r>
              <a:rPr sz="1550" b="0" spc="90" dirty="0">
                <a:latin typeface="Verdana"/>
                <a:cs typeface="Verdana"/>
              </a:rPr>
              <a:t>АЛ</a:t>
            </a:r>
            <a:r>
              <a:rPr sz="1550" b="0" spc="40" dirty="0">
                <a:latin typeface="Verdana"/>
                <a:cs typeface="Verdana"/>
              </a:rPr>
              <a:t>Ь</a:t>
            </a:r>
            <a:r>
              <a:rPr sz="1550" b="0" spc="105" dirty="0">
                <a:latin typeface="Verdana"/>
                <a:cs typeface="Verdana"/>
              </a:rPr>
              <a:t>Н</a:t>
            </a:r>
            <a:r>
              <a:rPr sz="1550" b="0" spc="100" dirty="0">
                <a:latin typeface="Verdana"/>
                <a:cs typeface="Verdana"/>
              </a:rPr>
              <a:t>О</a:t>
            </a:r>
            <a:r>
              <a:rPr sz="1550" b="0" spc="195" dirty="0">
                <a:latin typeface="Verdana"/>
                <a:cs typeface="Verdana"/>
              </a:rPr>
              <a:t>М</a:t>
            </a:r>
            <a:r>
              <a:rPr sz="1550" b="0" spc="-110" dirty="0">
                <a:latin typeface="Verdana"/>
                <a:cs typeface="Verdana"/>
              </a:rPr>
              <a:t> </a:t>
            </a:r>
            <a:r>
              <a:rPr sz="1550" b="0" spc="140" dirty="0">
                <a:latin typeface="Verdana"/>
                <a:cs typeface="Verdana"/>
              </a:rPr>
              <a:t>У</a:t>
            </a:r>
            <a:r>
              <a:rPr sz="1550" b="0" spc="125" dirty="0">
                <a:latin typeface="Verdana"/>
                <a:cs typeface="Verdana"/>
              </a:rPr>
              <a:t>Р</a:t>
            </a:r>
            <a:r>
              <a:rPr sz="1550" b="0" spc="95" dirty="0">
                <a:latin typeface="Verdana"/>
                <a:cs typeface="Verdana"/>
              </a:rPr>
              <a:t>ОВ</a:t>
            </a:r>
            <a:r>
              <a:rPr sz="1550" b="0" spc="80" dirty="0">
                <a:latin typeface="Verdana"/>
                <a:cs typeface="Verdana"/>
              </a:rPr>
              <a:t>НЕ</a:t>
            </a:r>
            <a:endParaRPr sz="1550" dirty="0">
              <a:latin typeface="Verdana"/>
              <a:cs typeface="Verdana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818639" y="1442719"/>
            <a:ext cx="7965440" cy="1422400"/>
            <a:chOff x="1818639" y="1442719"/>
            <a:chExt cx="7965440" cy="142240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18639" y="1442719"/>
              <a:ext cx="1358900" cy="14224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864599" y="1463039"/>
              <a:ext cx="919479" cy="94741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618480" y="1455419"/>
              <a:ext cx="955040" cy="960119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8204834" y="2501645"/>
            <a:ext cx="2104390" cy="433705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2065" marR="5080" indent="-6350" algn="ctr">
              <a:lnSpc>
                <a:spcPct val="90300"/>
              </a:lnSpc>
              <a:spcBef>
                <a:spcPts val="220"/>
              </a:spcBef>
            </a:pPr>
            <a:r>
              <a:rPr sz="950" spc="75" dirty="0">
                <a:solidFill>
                  <a:srgbClr val="FFFFFF"/>
                </a:solidFill>
                <a:latin typeface="Verdana"/>
                <a:cs typeface="Verdana"/>
              </a:rPr>
              <a:t>Ф</a:t>
            </a:r>
            <a:r>
              <a:rPr sz="950" spc="60" dirty="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sz="950" spc="40" dirty="0">
                <a:solidFill>
                  <a:srgbClr val="FFFFFF"/>
                </a:solidFill>
                <a:latin typeface="Verdana"/>
                <a:cs typeface="Verdana"/>
              </a:rPr>
              <a:t>ДЕ</a:t>
            </a:r>
            <a:r>
              <a:rPr sz="950" spc="85" dirty="0">
                <a:solidFill>
                  <a:srgbClr val="FFFFFF"/>
                </a:solidFill>
                <a:latin typeface="Verdana"/>
                <a:cs typeface="Verdana"/>
              </a:rPr>
              <a:t>РА</a:t>
            </a:r>
            <a:r>
              <a:rPr sz="950" spc="60" dirty="0">
                <a:solidFill>
                  <a:srgbClr val="FFFFFF"/>
                </a:solidFill>
                <a:latin typeface="Verdana"/>
                <a:cs typeface="Verdana"/>
              </a:rPr>
              <a:t>Л</a:t>
            </a:r>
            <a:r>
              <a:rPr sz="950" spc="10" dirty="0">
                <a:solidFill>
                  <a:srgbClr val="FFFFFF"/>
                </a:solidFill>
                <a:latin typeface="Verdana"/>
                <a:cs typeface="Verdana"/>
              </a:rPr>
              <a:t>Ь</a:t>
            </a:r>
            <a:r>
              <a:rPr sz="950" spc="60" dirty="0">
                <a:solidFill>
                  <a:srgbClr val="FFFFFF"/>
                </a:solidFill>
                <a:latin typeface="Verdana"/>
                <a:cs typeface="Verdana"/>
              </a:rPr>
              <a:t>Н</a:t>
            </a:r>
            <a:r>
              <a:rPr sz="950" spc="70" dirty="0">
                <a:solidFill>
                  <a:srgbClr val="FFFFFF"/>
                </a:solidFill>
                <a:latin typeface="Verdana"/>
                <a:cs typeface="Verdana"/>
              </a:rPr>
              <a:t>ЫЙ</a:t>
            </a:r>
            <a:r>
              <a:rPr sz="95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50" spc="80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950" spc="60" dirty="0">
                <a:solidFill>
                  <a:srgbClr val="FFFFFF"/>
                </a:solidFill>
                <a:latin typeface="Verdana"/>
                <a:cs typeface="Verdana"/>
              </a:rPr>
              <a:t>Н</a:t>
            </a:r>
            <a:r>
              <a:rPr sz="950" spc="10" dirty="0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sz="950" spc="-30" dirty="0">
                <a:solidFill>
                  <a:srgbClr val="FFFFFF"/>
                </a:solidFill>
                <a:latin typeface="Verdana"/>
                <a:cs typeface="Verdana"/>
              </a:rPr>
              <a:t>Т</a:t>
            </a:r>
            <a:r>
              <a:rPr sz="950" spc="80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950" spc="-30" dirty="0">
                <a:solidFill>
                  <a:srgbClr val="FFFFFF"/>
                </a:solidFill>
                <a:latin typeface="Verdana"/>
                <a:cs typeface="Verdana"/>
              </a:rPr>
              <a:t>Т</a:t>
            </a:r>
            <a:r>
              <a:rPr sz="950" spc="70" dirty="0">
                <a:solidFill>
                  <a:srgbClr val="FFFFFF"/>
                </a:solidFill>
                <a:latin typeface="Verdana"/>
                <a:cs typeface="Verdana"/>
              </a:rPr>
              <a:t>У</a:t>
            </a:r>
            <a:r>
              <a:rPr sz="950" spc="-15" dirty="0">
                <a:solidFill>
                  <a:srgbClr val="FFFFFF"/>
                </a:solidFill>
                <a:latin typeface="Verdana"/>
                <a:cs typeface="Verdana"/>
              </a:rPr>
              <a:t>Т  </a:t>
            </a:r>
            <a:r>
              <a:rPr sz="950" spc="75" dirty="0">
                <a:solidFill>
                  <a:srgbClr val="FFFFFF"/>
                </a:solidFill>
                <a:latin typeface="Verdana"/>
                <a:cs typeface="Verdana"/>
              </a:rPr>
              <a:t>Ц</a:t>
            </a:r>
            <a:r>
              <a:rPr sz="950" spc="85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950" spc="105" dirty="0">
                <a:solidFill>
                  <a:srgbClr val="FFFFFF"/>
                </a:solidFill>
                <a:latin typeface="Verdana"/>
                <a:cs typeface="Verdana"/>
              </a:rPr>
              <a:t>ФР</a:t>
            </a:r>
            <a:r>
              <a:rPr sz="950" spc="65" dirty="0">
                <a:solidFill>
                  <a:srgbClr val="FFFFFF"/>
                </a:solidFill>
                <a:latin typeface="Verdana"/>
                <a:cs typeface="Verdana"/>
              </a:rPr>
              <a:t>ОВО</a:t>
            </a:r>
            <a:r>
              <a:rPr sz="950" spc="75" dirty="0">
                <a:solidFill>
                  <a:srgbClr val="FFFFFF"/>
                </a:solidFill>
                <a:latin typeface="Verdana"/>
                <a:cs typeface="Verdana"/>
              </a:rPr>
              <a:t>Й</a:t>
            </a:r>
            <a:r>
              <a:rPr sz="95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50" spc="45" dirty="0">
                <a:solidFill>
                  <a:srgbClr val="FFFFFF"/>
                </a:solidFill>
                <a:latin typeface="Verdana"/>
                <a:cs typeface="Verdana"/>
              </a:rPr>
              <a:t>ТР</a:t>
            </a:r>
            <a:r>
              <a:rPr sz="950" spc="55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sz="950" spc="60" dirty="0">
                <a:solidFill>
                  <a:srgbClr val="FFFFFF"/>
                </a:solidFill>
                <a:latin typeface="Verdana"/>
                <a:cs typeface="Verdana"/>
              </a:rPr>
              <a:t>Н</a:t>
            </a:r>
            <a:r>
              <a:rPr sz="950" spc="15" dirty="0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sz="950" spc="85" dirty="0">
                <a:solidFill>
                  <a:srgbClr val="FFFFFF"/>
                </a:solidFill>
                <a:latin typeface="Verdana"/>
                <a:cs typeface="Verdana"/>
              </a:rPr>
              <a:t>ФО</a:t>
            </a:r>
            <a:r>
              <a:rPr sz="950" spc="100" dirty="0">
                <a:solidFill>
                  <a:srgbClr val="FFFFFF"/>
                </a:solidFill>
                <a:latin typeface="Verdana"/>
                <a:cs typeface="Verdana"/>
              </a:rPr>
              <a:t>РМА</a:t>
            </a:r>
            <a:r>
              <a:rPr sz="950" spc="75" dirty="0">
                <a:solidFill>
                  <a:srgbClr val="FFFFFF"/>
                </a:solidFill>
                <a:latin typeface="Verdana"/>
                <a:cs typeface="Verdana"/>
              </a:rPr>
              <a:t>Ц</a:t>
            </a:r>
            <a:r>
              <a:rPr sz="950" spc="85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950" spc="50" dirty="0">
                <a:solidFill>
                  <a:srgbClr val="FFFFFF"/>
                </a:solidFill>
                <a:latin typeface="Verdana"/>
                <a:cs typeface="Verdana"/>
              </a:rPr>
              <a:t>И  </a:t>
            </a:r>
            <a:r>
              <a:rPr sz="950" spc="65" dirty="0">
                <a:solidFill>
                  <a:srgbClr val="FFFFFF"/>
                </a:solidFill>
                <a:latin typeface="Verdana"/>
                <a:cs typeface="Verdana"/>
              </a:rPr>
              <a:t>В</a:t>
            </a:r>
            <a:r>
              <a:rPr sz="95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50" spc="10" dirty="0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sz="950" spc="75" dirty="0">
                <a:solidFill>
                  <a:srgbClr val="FFFFFF"/>
                </a:solidFill>
                <a:latin typeface="Verdana"/>
                <a:cs typeface="Verdana"/>
              </a:rPr>
              <a:t>Ф</a:t>
            </a:r>
            <a:r>
              <a:rPr sz="950" spc="60" dirty="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sz="950" spc="70" dirty="0">
                <a:solidFill>
                  <a:srgbClr val="FFFFFF"/>
                </a:solidFill>
                <a:latin typeface="Verdana"/>
                <a:cs typeface="Verdana"/>
              </a:rPr>
              <a:t>РЕ</a:t>
            </a:r>
            <a:r>
              <a:rPr sz="950" spc="-1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50" spc="65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950" spc="70" dirty="0">
                <a:solidFill>
                  <a:srgbClr val="FFFFFF"/>
                </a:solidFill>
                <a:latin typeface="Verdana"/>
                <a:cs typeface="Verdana"/>
              </a:rPr>
              <a:t>БР</a:t>
            </a:r>
            <a:r>
              <a:rPr sz="950" spc="80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sz="950" spc="30" dirty="0">
                <a:solidFill>
                  <a:srgbClr val="FFFFFF"/>
                </a:solidFill>
                <a:latin typeface="Verdana"/>
                <a:cs typeface="Verdana"/>
              </a:rPr>
              <a:t>З</a:t>
            </a:r>
            <a:r>
              <a:rPr sz="950" spc="65" dirty="0">
                <a:solidFill>
                  <a:srgbClr val="FFFFFF"/>
                </a:solidFill>
                <a:latin typeface="Verdana"/>
                <a:cs typeface="Verdana"/>
              </a:rPr>
              <a:t>ОВ</a:t>
            </a:r>
            <a:r>
              <a:rPr sz="950" spc="50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sz="950" spc="60" dirty="0">
                <a:solidFill>
                  <a:srgbClr val="FFFFFF"/>
                </a:solidFill>
                <a:latin typeface="Verdana"/>
                <a:cs typeface="Verdana"/>
              </a:rPr>
              <a:t>Н</a:t>
            </a:r>
            <a:r>
              <a:rPr sz="950" spc="80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950" spc="30" dirty="0">
                <a:solidFill>
                  <a:srgbClr val="FFFFFF"/>
                </a:solidFill>
                <a:latin typeface="Verdana"/>
                <a:cs typeface="Verdana"/>
              </a:rPr>
              <a:t>Я</a:t>
            </a:r>
            <a:endParaRPr sz="95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449445" y="2496184"/>
            <a:ext cx="3290570" cy="563245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2700" marR="5080" indent="34290" algn="ctr">
              <a:lnSpc>
                <a:spcPct val="90100"/>
              </a:lnSpc>
              <a:spcBef>
                <a:spcPts val="220"/>
              </a:spcBef>
            </a:pPr>
            <a:r>
              <a:rPr sz="950" spc="75" dirty="0">
                <a:solidFill>
                  <a:srgbClr val="FFFFFF"/>
                </a:solidFill>
                <a:latin typeface="Verdana"/>
                <a:cs typeface="Verdana"/>
              </a:rPr>
              <a:t>Ф</a:t>
            </a:r>
            <a:r>
              <a:rPr sz="950" spc="60" dirty="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sz="950" spc="40" dirty="0">
                <a:solidFill>
                  <a:srgbClr val="FFFFFF"/>
                </a:solidFill>
                <a:latin typeface="Verdana"/>
                <a:cs typeface="Verdana"/>
              </a:rPr>
              <a:t>ДЕ</a:t>
            </a:r>
            <a:r>
              <a:rPr sz="950" spc="85" dirty="0">
                <a:solidFill>
                  <a:srgbClr val="FFFFFF"/>
                </a:solidFill>
                <a:latin typeface="Verdana"/>
                <a:cs typeface="Verdana"/>
              </a:rPr>
              <a:t>РА</a:t>
            </a:r>
            <a:r>
              <a:rPr sz="950" spc="40" dirty="0">
                <a:solidFill>
                  <a:srgbClr val="FFFFFF"/>
                </a:solidFill>
                <a:latin typeface="Verdana"/>
                <a:cs typeface="Verdana"/>
              </a:rPr>
              <a:t>Л</a:t>
            </a:r>
            <a:r>
              <a:rPr sz="950" spc="50" dirty="0">
                <a:solidFill>
                  <a:srgbClr val="FFFFFF"/>
                </a:solidFill>
                <a:latin typeface="Verdana"/>
                <a:cs typeface="Verdana"/>
              </a:rPr>
              <a:t>Ь</a:t>
            </a:r>
            <a:r>
              <a:rPr sz="950" spc="45" dirty="0">
                <a:solidFill>
                  <a:srgbClr val="FFFFFF"/>
                </a:solidFill>
                <a:latin typeface="Verdana"/>
                <a:cs typeface="Verdana"/>
              </a:rPr>
              <a:t>Н</a:t>
            </a:r>
            <a:r>
              <a:rPr sz="950" spc="65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950" spc="30" dirty="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sz="950" spc="-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50" dirty="0">
                <a:solidFill>
                  <a:srgbClr val="FFFFFF"/>
                </a:solidFill>
                <a:latin typeface="Verdana"/>
                <a:cs typeface="Verdana"/>
              </a:rPr>
              <a:t>Г</a:t>
            </a:r>
            <a:r>
              <a:rPr sz="950" spc="65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950" spc="10" dirty="0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sz="950" spc="70" dirty="0">
                <a:solidFill>
                  <a:srgbClr val="FFFFFF"/>
                </a:solidFill>
                <a:latin typeface="Verdana"/>
                <a:cs typeface="Verdana"/>
              </a:rPr>
              <a:t>У</a:t>
            </a:r>
            <a:r>
              <a:rPr sz="950" spc="55" dirty="0">
                <a:solidFill>
                  <a:srgbClr val="FFFFFF"/>
                </a:solidFill>
                <a:latin typeface="Verdana"/>
                <a:cs typeface="Verdana"/>
              </a:rPr>
              <a:t>ДА</a:t>
            </a:r>
            <a:r>
              <a:rPr sz="950" spc="60" dirty="0">
                <a:solidFill>
                  <a:srgbClr val="FFFFFF"/>
                </a:solidFill>
                <a:latin typeface="Verdana"/>
                <a:cs typeface="Verdana"/>
              </a:rPr>
              <a:t>РС</a:t>
            </a:r>
            <a:r>
              <a:rPr sz="950" spc="-30" dirty="0">
                <a:solidFill>
                  <a:srgbClr val="FFFFFF"/>
                </a:solidFill>
                <a:latin typeface="Verdana"/>
                <a:cs typeface="Verdana"/>
              </a:rPr>
              <a:t>Т</a:t>
            </a:r>
            <a:r>
              <a:rPr sz="950" spc="50" dirty="0">
                <a:solidFill>
                  <a:srgbClr val="FFFFFF"/>
                </a:solidFill>
                <a:latin typeface="Verdana"/>
                <a:cs typeface="Verdana"/>
              </a:rPr>
              <a:t>ВЕ</a:t>
            </a:r>
            <a:r>
              <a:rPr sz="950" spc="60" dirty="0">
                <a:solidFill>
                  <a:srgbClr val="FFFFFF"/>
                </a:solidFill>
                <a:latin typeface="Verdana"/>
                <a:cs typeface="Verdana"/>
              </a:rPr>
              <a:t>НН</a:t>
            </a:r>
            <a:r>
              <a:rPr sz="950" spc="65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950" spc="20" dirty="0">
                <a:solidFill>
                  <a:srgbClr val="FFFFFF"/>
                </a:solidFill>
                <a:latin typeface="Verdana"/>
                <a:cs typeface="Verdana"/>
              </a:rPr>
              <a:t>Е  </a:t>
            </a:r>
            <a:r>
              <a:rPr sz="950" spc="40" dirty="0">
                <a:solidFill>
                  <a:srgbClr val="FFFFFF"/>
                </a:solidFill>
                <a:latin typeface="Verdana"/>
                <a:cs typeface="Verdana"/>
              </a:rPr>
              <a:t>Б</a:t>
            </a:r>
            <a:r>
              <a:rPr sz="950" spc="55" dirty="0">
                <a:solidFill>
                  <a:srgbClr val="FFFFFF"/>
                </a:solidFill>
                <a:latin typeface="Verdana"/>
                <a:cs typeface="Verdana"/>
              </a:rPr>
              <a:t>Ю</a:t>
            </a:r>
            <a:r>
              <a:rPr sz="950" spc="40" dirty="0">
                <a:solidFill>
                  <a:srgbClr val="FFFFFF"/>
                </a:solidFill>
                <a:latin typeface="Verdana"/>
                <a:cs typeface="Verdana"/>
              </a:rPr>
              <a:t>Д</a:t>
            </a:r>
            <a:r>
              <a:rPr sz="950" spc="60" dirty="0">
                <a:solidFill>
                  <a:srgbClr val="FFFFFF"/>
                </a:solidFill>
                <a:latin typeface="Verdana"/>
                <a:cs typeface="Verdana"/>
              </a:rPr>
              <a:t>Ж</a:t>
            </a:r>
            <a:r>
              <a:rPr sz="950" spc="35" dirty="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sz="950" spc="-30" dirty="0">
                <a:solidFill>
                  <a:srgbClr val="FFFFFF"/>
                </a:solidFill>
                <a:latin typeface="Verdana"/>
                <a:cs typeface="Verdana"/>
              </a:rPr>
              <a:t>Т</a:t>
            </a:r>
            <a:r>
              <a:rPr sz="950" spc="60" dirty="0">
                <a:solidFill>
                  <a:srgbClr val="FFFFFF"/>
                </a:solidFill>
                <a:latin typeface="Verdana"/>
                <a:cs typeface="Verdana"/>
              </a:rPr>
              <a:t>Н</a:t>
            </a:r>
            <a:r>
              <a:rPr sz="950" spc="65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950" spc="30" dirty="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sz="950" spc="-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50" spc="60" dirty="0">
                <a:solidFill>
                  <a:srgbClr val="FFFFFF"/>
                </a:solidFill>
                <a:latin typeface="Verdana"/>
                <a:cs typeface="Verdana"/>
              </a:rPr>
              <a:t>НА</a:t>
            </a:r>
            <a:r>
              <a:rPr sz="950" spc="70" dirty="0">
                <a:solidFill>
                  <a:srgbClr val="FFFFFF"/>
                </a:solidFill>
                <a:latin typeface="Verdana"/>
                <a:cs typeface="Verdana"/>
              </a:rPr>
              <a:t>У</a:t>
            </a:r>
            <a:r>
              <a:rPr sz="950" spc="45" dirty="0">
                <a:solidFill>
                  <a:srgbClr val="FFFFFF"/>
                </a:solidFill>
                <a:latin typeface="Verdana"/>
                <a:cs typeface="Verdana"/>
              </a:rPr>
              <a:t>Ч</a:t>
            </a:r>
            <a:r>
              <a:rPr sz="950" spc="40" dirty="0">
                <a:solidFill>
                  <a:srgbClr val="FFFFFF"/>
                </a:solidFill>
                <a:latin typeface="Verdana"/>
                <a:cs typeface="Verdana"/>
              </a:rPr>
              <a:t>Н</a:t>
            </a:r>
            <a:r>
              <a:rPr sz="950" spc="65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950" spc="30" dirty="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sz="950" spc="-1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50" spc="70" dirty="0">
                <a:solidFill>
                  <a:srgbClr val="FFFFFF"/>
                </a:solidFill>
                <a:latin typeface="Verdana"/>
                <a:cs typeface="Verdana"/>
              </a:rPr>
              <a:t>УЧ</a:t>
            </a:r>
            <a:r>
              <a:rPr sz="950" spc="55" dirty="0">
                <a:solidFill>
                  <a:srgbClr val="FFFFFF"/>
                </a:solidFill>
                <a:latin typeface="Verdana"/>
                <a:cs typeface="Verdana"/>
              </a:rPr>
              <a:t>Р</a:t>
            </a:r>
            <a:r>
              <a:rPr sz="950" spc="35" dirty="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sz="950" spc="50" dirty="0">
                <a:solidFill>
                  <a:srgbClr val="FFFFFF"/>
                </a:solidFill>
                <a:latin typeface="Verdana"/>
                <a:cs typeface="Verdana"/>
              </a:rPr>
              <a:t>Ж</a:t>
            </a:r>
            <a:r>
              <a:rPr sz="950" spc="40" dirty="0">
                <a:solidFill>
                  <a:srgbClr val="FFFFFF"/>
                </a:solidFill>
                <a:latin typeface="Verdana"/>
                <a:cs typeface="Verdana"/>
              </a:rPr>
              <a:t>ДЕ</a:t>
            </a:r>
            <a:r>
              <a:rPr sz="950" spc="60" dirty="0">
                <a:solidFill>
                  <a:srgbClr val="FFFFFF"/>
                </a:solidFill>
                <a:latin typeface="Verdana"/>
                <a:cs typeface="Verdana"/>
              </a:rPr>
              <a:t>НИ</a:t>
            </a:r>
            <a:r>
              <a:rPr sz="950" spc="30" dirty="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sz="950" spc="-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50" spc="-40" dirty="0">
                <a:solidFill>
                  <a:srgbClr val="FFFFFF"/>
                </a:solidFill>
                <a:latin typeface="Verdana"/>
                <a:cs typeface="Verdana"/>
              </a:rPr>
              <a:t>«</a:t>
            </a:r>
            <a:r>
              <a:rPr sz="950" spc="-35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950" spc="60" dirty="0">
                <a:solidFill>
                  <a:srgbClr val="FFFFFF"/>
                </a:solidFill>
                <a:latin typeface="Verdana"/>
                <a:cs typeface="Verdana"/>
              </a:rPr>
              <a:t>Н</a:t>
            </a:r>
            <a:r>
              <a:rPr sz="950" spc="10" dirty="0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sz="950" spc="-30" dirty="0">
                <a:solidFill>
                  <a:srgbClr val="FFFFFF"/>
                </a:solidFill>
                <a:latin typeface="Verdana"/>
                <a:cs typeface="Verdana"/>
              </a:rPr>
              <a:t>Т</a:t>
            </a:r>
            <a:r>
              <a:rPr sz="950" spc="80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950" spc="-30" dirty="0">
                <a:solidFill>
                  <a:srgbClr val="FFFFFF"/>
                </a:solidFill>
                <a:latin typeface="Verdana"/>
                <a:cs typeface="Verdana"/>
              </a:rPr>
              <a:t>Т</a:t>
            </a:r>
            <a:r>
              <a:rPr sz="950" spc="70" dirty="0">
                <a:solidFill>
                  <a:srgbClr val="FFFFFF"/>
                </a:solidFill>
                <a:latin typeface="Verdana"/>
                <a:cs typeface="Verdana"/>
              </a:rPr>
              <a:t>У</a:t>
            </a:r>
            <a:r>
              <a:rPr sz="950" spc="-15" dirty="0">
                <a:solidFill>
                  <a:srgbClr val="FFFFFF"/>
                </a:solidFill>
                <a:latin typeface="Verdana"/>
                <a:cs typeface="Verdana"/>
              </a:rPr>
              <a:t>Т  </a:t>
            </a:r>
            <a:r>
              <a:rPr sz="950" spc="15" dirty="0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sz="950" spc="-30" dirty="0">
                <a:solidFill>
                  <a:srgbClr val="FFFFFF"/>
                </a:solidFill>
                <a:latin typeface="Verdana"/>
                <a:cs typeface="Verdana"/>
              </a:rPr>
              <a:t>Т</a:t>
            </a:r>
            <a:r>
              <a:rPr sz="950" spc="105" dirty="0">
                <a:solidFill>
                  <a:srgbClr val="FFFFFF"/>
                </a:solidFill>
                <a:latin typeface="Verdana"/>
                <a:cs typeface="Verdana"/>
              </a:rPr>
              <a:t>Р</a:t>
            </a:r>
            <a:r>
              <a:rPr sz="950" spc="65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sz="950" spc="-30" dirty="0">
                <a:solidFill>
                  <a:srgbClr val="FFFFFF"/>
                </a:solidFill>
                <a:latin typeface="Verdana"/>
                <a:cs typeface="Verdana"/>
              </a:rPr>
              <a:t>Т</a:t>
            </a:r>
            <a:r>
              <a:rPr sz="950" spc="30" dirty="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sz="950" spc="-5" dirty="0">
                <a:solidFill>
                  <a:srgbClr val="FFFFFF"/>
                </a:solidFill>
                <a:latin typeface="Verdana"/>
                <a:cs typeface="Verdana"/>
              </a:rPr>
              <a:t>Г</a:t>
            </a:r>
            <a:r>
              <a:rPr sz="950" spc="85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950" spc="80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950" spc="-1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50" spc="105" dirty="0">
                <a:solidFill>
                  <a:srgbClr val="FFFFFF"/>
                </a:solidFill>
                <a:latin typeface="Verdana"/>
                <a:cs typeface="Verdana"/>
              </a:rPr>
              <a:t>Р</a:t>
            </a:r>
            <a:r>
              <a:rPr sz="950" spc="65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sz="950" spc="30" dirty="0">
                <a:solidFill>
                  <a:srgbClr val="FFFFFF"/>
                </a:solidFill>
                <a:latin typeface="Verdana"/>
                <a:cs typeface="Verdana"/>
              </a:rPr>
              <a:t>З</a:t>
            </a:r>
            <a:r>
              <a:rPr sz="950" spc="70" dirty="0">
                <a:solidFill>
                  <a:srgbClr val="FFFFFF"/>
                </a:solidFill>
                <a:latin typeface="Verdana"/>
                <a:cs typeface="Verdana"/>
              </a:rPr>
              <a:t>ВИ</a:t>
            </a:r>
            <a:r>
              <a:rPr sz="950" spc="-30" dirty="0">
                <a:solidFill>
                  <a:srgbClr val="FFFFFF"/>
                </a:solidFill>
                <a:latin typeface="Verdana"/>
                <a:cs typeface="Verdana"/>
              </a:rPr>
              <a:t>Т</a:t>
            </a:r>
            <a:r>
              <a:rPr sz="950" spc="85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950" spc="30" dirty="0">
                <a:solidFill>
                  <a:srgbClr val="FFFFFF"/>
                </a:solidFill>
                <a:latin typeface="Verdana"/>
                <a:cs typeface="Verdana"/>
              </a:rPr>
              <a:t>Я</a:t>
            </a:r>
            <a:r>
              <a:rPr sz="950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50" spc="65" dirty="0">
                <a:solidFill>
                  <a:srgbClr val="FFFFFF"/>
                </a:solidFill>
                <a:latin typeface="Verdana"/>
                <a:cs typeface="Verdana"/>
              </a:rPr>
              <a:t>ОБРА</a:t>
            </a:r>
            <a:r>
              <a:rPr sz="950" spc="60" dirty="0">
                <a:solidFill>
                  <a:srgbClr val="FFFFFF"/>
                </a:solidFill>
                <a:latin typeface="Verdana"/>
                <a:cs typeface="Verdana"/>
              </a:rPr>
              <a:t>З</a:t>
            </a:r>
            <a:r>
              <a:rPr sz="950" spc="65" dirty="0">
                <a:solidFill>
                  <a:srgbClr val="FFFFFF"/>
                </a:solidFill>
                <a:latin typeface="Verdana"/>
                <a:cs typeface="Verdana"/>
              </a:rPr>
              <a:t>ОВА</a:t>
            </a:r>
            <a:r>
              <a:rPr sz="950" spc="60" dirty="0">
                <a:solidFill>
                  <a:srgbClr val="FFFFFF"/>
                </a:solidFill>
                <a:latin typeface="Verdana"/>
                <a:cs typeface="Verdana"/>
              </a:rPr>
              <a:t>Н</a:t>
            </a:r>
            <a:r>
              <a:rPr sz="950" spc="65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950" spc="20" dirty="0">
                <a:solidFill>
                  <a:srgbClr val="FFFFFF"/>
                </a:solidFill>
                <a:latin typeface="Verdana"/>
                <a:cs typeface="Verdana"/>
              </a:rPr>
              <a:t>Я  </a:t>
            </a:r>
            <a:r>
              <a:rPr sz="950" spc="50" dirty="0">
                <a:solidFill>
                  <a:srgbClr val="FFFFFF"/>
                </a:solidFill>
                <a:latin typeface="Verdana"/>
                <a:cs typeface="Verdana"/>
              </a:rPr>
              <a:t>РОССИЙСКОЙ</a:t>
            </a:r>
            <a:r>
              <a:rPr sz="95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50" spc="60" dirty="0">
                <a:solidFill>
                  <a:srgbClr val="FFFFFF"/>
                </a:solidFill>
                <a:latin typeface="Verdana"/>
                <a:cs typeface="Verdana"/>
              </a:rPr>
              <a:t>АКАДЕМИИ</a:t>
            </a:r>
            <a:r>
              <a:rPr sz="950" spc="-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50" spc="40" dirty="0">
                <a:solidFill>
                  <a:srgbClr val="FFFFFF"/>
                </a:solidFill>
                <a:latin typeface="Verdana"/>
                <a:cs typeface="Verdana"/>
              </a:rPr>
              <a:t>ОБРАЗОВАНИЯ»</a:t>
            </a:r>
            <a:endParaRPr sz="95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835530" y="5555297"/>
            <a:ext cx="1813560" cy="50101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100" b="1" spc="250" dirty="0">
                <a:solidFill>
                  <a:srgbClr val="BC4336"/>
                </a:solidFill>
                <a:latin typeface="Tahoma"/>
                <a:cs typeface="Tahoma"/>
              </a:rPr>
              <a:t>В</a:t>
            </a:r>
            <a:r>
              <a:rPr sz="3100" b="1" spc="235" dirty="0">
                <a:solidFill>
                  <a:srgbClr val="BC4336"/>
                </a:solidFill>
                <a:latin typeface="Tahoma"/>
                <a:cs typeface="Tahoma"/>
              </a:rPr>
              <a:t>А</a:t>
            </a:r>
            <a:r>
              <a:rPr sz="3100" b="1" spc="70" dirty="0">
                <a:solidFill>
                  <a:srgbClr val="BC4336"/>
                </a:solidFill>
                <a:latin typeface="Tahoma"/>
                <a:cs typeface="Tahoma"/>
              </a:rPr>
              <a:t>ЖНО!</a:t>
            </a:r>
            <a:endParaRPr sz="310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884426" y="3272535"/>
            <a:ext cx="281305" cy="2072005"/>
          </a:xfrm>
          <a:prstGeom prst="rect">
            <a:avLst/>
          </a:prstGeom>
        </p:spPr>
        <p:txBody>
          <a:bodyPr vert="horz" wrap="square" lIns="0" tIns="191770" rIns="0" bIns="0" rtlCol="0">
            <a:spAutoFit/>
          </a:bodyPr>
          <a:lstStyle/>
          <a:p>
            <a:pPr marL="57785">
              <a:lnSpc>
                <a:spcPct val="100000"/>
              </a:lnSpc>
              <a:spcBef>
                <a:spcPts val="1510"/>
              </a:spcBef>
            </a:pPr>
            <a:r>
              <a:rPr sz="3450" b="1" spc="-880" dirty="0">
                <a:solidFill>
                  <a:srgbClr val="222C77"/>
                </a:solidFill>
                <a:latin typeface="Tahoma"/>
                <a:cs typeface="Tahoma"/>
              </a:rPr>
              <a:t>1</a:t>
            </a:r>
            <a:endParaRPr sz="34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405"/>
              </a:spcBef>
            </a:pPr>
            <a:r>
              <a:rPr sz="3450" b="1" spc="-185" dirty="0">
                <a:solidFill>
                  <a:srgbClr val="222C77"/>
                </a:solidFill>
                <a:latin typeface="Tahoma"/>
                <a:cs typeface="Tahoma"/>
              </a:rPr>
              <a:t>2</a:t>
            </a:r>
            <a:endParaRPr sz="34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875"/>
              </a:spcBef>
            </a:pPr>
            <a:r>
              <a:rPr sz="3450" b="1" spc="-185" dirty="0">
                <a:solidFill>
                  <a:srgbClr val="222C77"/>
                </a:solidFill>
                <a:latin typeface="Tahoma"/>
                <a:cs typeface="Tahoma"/>
              </a:rPr>
              <a:t>3</a:t>
            </a:r>
            <a:endParaRPr sz="345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736080" y="3308408"/>
            <a:ext cx="323850" cy="2058035"/>
          </a:xfrm>
          <a:prstGeom prst="rect">
            <a:avLst/>
          </a:prstGeom>
        </p:spPr>
        <p:txBody>
          <a:bodyPr vert="horz" wrap="square" lIns="0" tIns="1835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45"/>
              </a:spcBef>
            </a:pPr>
            <a:r>
              <a:rPr sz="3450" b="1" spc="150" dirty="0">
                <a:solidFill>
                  <a:srgbClr val="222C77"/>
                </a:solidFill>
                <a:latin typeface="Tahoma"/>
                <a:cs typeface="Tahoma"/>
              </a:rPr>
              <a:t>4</a:t>
            </a:r>
            <a:endParaRPr sz="3450">
              <a:latin typeface="Tahoma"/>
              <a:cs typeface="Tahoma"/>
            </a:endParaRPr>
          </a:p>
          <a:p>
            <a:pPr marL="33020">
              <a:lnSpc>
                <a:spcPct val="100000"/>
              </a:lnSpc>
              <a:spcBef>
                <a:spcPts val="1350"/>
              </a:spcBef>
            </a:pPr>
            <a:r>
              <a:rPr sz="3450" b="1" spc="-175" dirty="0">
                <a:solidFill>
                  <a:srgbClr val="222C77"/>
                </a:solidFill>
                <a:latin typeface="Tahoma"/>
                <a:cs typeface="Tahoma"/>
              </a:rPr>
              <a:t>5</a:t>
            </a:r>
            <a:endParaRPr sz="3450">
              <a:latin typeface="Tahoma"/>
              <a:cs typeface="Tahoma"/>
            </a:endParaRPr>
          </a:p>
          <a:p>
            <a:pPr marL="25400">
              <a:lnSpc>
                <a:spcPct val="100000"/>
              </a:lnSpc>
              <a:spcBef>
                <a:spcPts val="885"/>
              </a:spcBef>
            </a:pPr>
            <a:r>
              <a:rPr sz="3450" b="1" spc="-30" dirty="0">
                <a:solidFill>
                  <a:srgbClr val="222C77"/>
                </a:solidFill>
                <a:latin typeface="Tahoma"/>
                <a:cs typeface="Tahoma"/>
              </a:rPr>
              <a:t>6</a:t>
            </a:r>
            <a:endParaRPr sz="345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316226" y="3543236"/>
            <a:ext cx="3361690" cy="6432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ts val="1610"/>
              </a:lnSpc>
              <a:spcBef>
                <a:spcPts val="130"/>
              </a:spcBef>
            </a:pPr>
            <a:r>
              <a:rPr sz="1350" spc="25" dirty="0">
                <a:latin typeface="Verdana"/>
                <a:cs typeface="Verdana"/>
              </a:rPr>
              <a:t>Актуализация</a:t>
            </a:r>
            <a:r>
              <a:rPr sz="1350" spc="-85" dirty="0">
                <a:latin typeface="Verdana"/>
                <a:cs typeface="Verdana"/>
              </a:rPr>
              <a:t> </a:t>
            </a:r>
            <a:r>
              <a:rPr sz="1350" b="1" spc="70" dirty="0">
                <a:solidFill>
                  <a:srgbClr val="1E3166"/>
                </a:solidFill>
                <a:latin typeface="Tahoma"/>
                <a:cs typeface="Tahoma"/>
              </a:rPr>
              <a:t>Концепции</a:t>
            </a:r>
            <a:r>
              <a:rPr sz="1350" b="1" spc="15" dirty="0">
                <a:solidFill>
                  <a:srgbClr val="1E3166"/>
                </a:solidFill>
                <a:latin typeface="Tahoma"/>
                <a:cs typeface="Tahoma"/>
              </a:rPr>
              <a:t> </a:t>
            </a:r>
            <a:r>
              <a:rPr sz="1350" b="1" spc="55" dirty="0">
                <a:solidFill>
                  <a:srgbClr val="1E3166"/>
                </a:solidFill>
                <a:latin typeface="Tahoma"/>
                <a:cs typeface="Tahoma"/>
              </a:rPr>
              <a:t>Проекта</a:t>
            </a:r>
            <a:endParaRPr sz="1350">
              <a:latin typeface="Tahoma"/>
              <a:cs typeface="Tahoma"/>
            </a:endParaRPr>
          </a:p>
          <a:p>
            <a:pPr marL="12700">
              <a:lnSpc>
                <a:spcPts val="1600"/>
              </a:lnSpc>
            </a:pPr>
            <a:r>
              <a:rPr sz="1350" b="1" spc="-5" dirty="0">
                <a:solidFill>
                  <a:srgbClr val="1E3166"/>
                </a:solidFill>
                <a:latin typeface="Tahoma"/>
                <a:cs typeface="Tahoma"/>
              </a:rPr>
              <a:t>«Школа</a:t>
            </a:r>
            <a:r>
              <a:rPr sz="1350" b="1" spc="-45" dirty="0">
                <a:solidFill>
                  <a:srgbClr val="1E3166"/>
                </a:solidFill>
                <a:latin typeface="Tahoma"/>
                <a:cs typeface="Tahoma"/>
              </a:rPr>
              <a:t> </a:t>
            </a:r>
            <a:r>
              <a:rPr sz="1350" b="1" spc="70" dirty="0">
                <a:solidFill>
                  <a:srgbClr val="1E3166"/>
                </a:solidFill>
                <a:latin typeface="Tahoma"/>
                <a:cs typeface="Tahoma"/>
              </a:rPr>
              <a:t>Минпросвещения</a:t>
            </a:r>
            <a:r>
              <a:rPr sz="1350" b="1" spc="60" dirty="0">
                <a:solidFill>
                  <a:srgbClr val="1E3166"/>
                </a:solidFill>
                <a:latin typeface="Tahoma"/>
                <a:cs typeface="Tahoma"/>
              </a:rPr>
              <a:t> </a:t>
            </a:r>
            <a:r>
              <a:rPr sz="1350" b="1" spc="40" dirty="0">
                <a:solidFill>
                  <a:srgbClr val="1E3166"/>
                </a:solidFill>
                <a:latin typeface="Tahoma"/>
                <a:cs typeface="Tahoma"/>
              </a:rPr>
              <a:t>России»</a:t>
            </a:r>
            <a:endParaRPr sz="1350">
              <a:latin typeface="Tahoma"/>
              <a:cs typeface="Tahoma"/>
            </a:endParaRPr>
          </a:p>
          <a:p>
            <a:pPr marL="12700">
              <a:lnSpc>
                <a:spcPts val="1610"/>
              </a:lnSpc>
            </a:pPr>
            <a:r>
              <a:rPr sz="1350" spc="85" dirty="0">
                <a:latin typeface="Verdana"/>
                <a:cs typeface="Verdana"/>
              </a:rPr>
              <a:t>и</a:t>
            </a:r>
            <a:r>
              <a:rPr sz="1350" spc="-110" dirty="0">
                <a:latin typeface="Verdana"/>
                <a:cs typeface="Verdana"/>
              </a:rPr>
              <a:t> </a:t>
            </a:r>
            <a:r>
              <a:rPr sz="1350" spc="55" dirty="0">
                <a:latin typeface="Verdana"/>
                <a:cs typeface="Verdana"/>
              </a:rPr>
              <a:t>методики</a:t>
            </a:r>
            <a:r>
              <a:rPr sz="1350" spc="-120" dirty="0">
                <a:latin typeface="Verdana"/>
                <a:cs typeface="Verdana"/>
              </a:rPr>
              <a:t> </a:t>
            </a:r>
            <a:r>
              <a:rPr sz="1350" spc="45" dirty="0">
                <a:latin typeface="Verdana"/>
                <a:cs typeface="Verdana"/>
              </a:rPr>
              <a:t>самодиагностики</a:t>
            </a:r>
            <a:endParaRPr sz="1350">
              <a:latin typeface="Verdana"/>
              <a:cs typeface="Verdan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296795" y="4384040"/>
            <a:ext cx="2978150" cy="2362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350" b="1" spc="15" dirty="0">
                <a:solidFill>
                  <a:srgbClr val="1E3166"/>
                </a:solidFill>
                <a:latin typeface="Tahoma"/>
                <a:cs typeface="Tahoma"/>
              </a:rPr>
              <a:t>«Настольная</a:t>
            </a:r>
            <a:r>
              <a:rPr sz="1350" b="1" spc="20" dirty="0">
                <a:solidFill>
                  <a:srgbClr val="1E3166"/>
                </a:solidFill>
                <a:latin typeface="Tahoma"/>
                <a:cs typeface="Tahoma"/>
              </a:rPr>
              <a:t> </a:t>
            </a:r>
            <a:r>
              <a:rPr sz="1350" b="1" spc="40" dirty="0">
                <a:solidFill>
                  <a:srgbClr val="1E3166"/>
                </a:solidFill>
                <a:latin typeface="Tahoma"/>
                <a:cs typeface="Tahoma"/>
              </a:rPr>
              <a:t>книга</a:t>
            </a:r>
            <a:r>
              <a:rPr sz="1350" b="1" spc="-25" dirty="0">
                <a:solidFill>
                  <a:srgbClr val="1E3166"/>
                </a:solidFill>
                <a:latin typeface="Tahoma"/>
                <a:cs typeface="Tahoma"/>
              </a:rPr>
              <a:t> </a:t>
            </a:r>
            <a:r>
              <a:rPr sz="1350" b="1" spc="35" dirty="0">
                <a:solidFill>
                  <a:srgbClr val="1E3166"/>
                </a:solidFill>
                <a:latin typeface="Tahoma"/>
                <a:cs typeface="Tahoma"/>
              </a:rPr>
              <a:t>директора»</a:t>
            </a:r>
            <a:endParaRPr sz="1350"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316226" y="4968557"/>
            <a:ext cx="2446020" cy="2362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350" b="1" spc="80" dirty="0">
                <a:solidFill>
                  <a:srgbClr val="1E3166"/>
                </a:solidFill>
                <a:latin typeface="Tahoma"/>
                <a:cs typeface="Tahoma"/>
              </a:rPr>
              <a:t>Сервис</a:t>
            </a:r>
            <a:r>
              <a:rPr sz="1350" b="1" spc="-35" dirty="0">
                <a:solidFill>
                  <a:srgbClr val="1E3166"/>
                </a:solidFill>
                <a:latin typeface="Tahoma"/>
                <a:cs typeface="Tahoma"/>
              </a:rPr>
              <a:t> </a:t>
            </a:r>
            <a:r>
              <a:rPr sz="1350" b="1" spc="55" dirty="0">
                <a:solidFill>
                  <a:srgbClr val="1E3166"/>
                </a:solidFill>
                <a:latin typeface="Tahoma"/>
                <a:cs typeface="Tahoma"/>
              </a:rPr>
              <a:t>самодиагностики</a:t>
            </a:r>
            <a:endParaRPr sz="1350"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222108" y="3598798"/>
            <a:ext cx="3430270" cy="122110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ts val="1610"/>
              </a:lnSpc>
              <a:spcBef>
                <a:spcPts val="130"/>
              </a:spcBef>
            </a:pPr>
            <a:r>
              <a:rPr sz="1350" b="1" spc="55" dirty="0">
                <a:solidFill>
                  <a:srgbClr val="1E3166"/>
                </a:solidFill>
                <a:latin typeface="Tahoma"/>
                <a:cs typeface="Tahoma"/>
              </a:rPr>
              <a:t>Конструктор</a:t>
            </a:r>
            <a:r>
              <a:rPr sz="1350" b="1" spc="-15" dirty="0">
                <a:solidFill>
                  <a:srgbClr val="1E3166"/>
                </a:solidFill>
                <a:latin typeface="Tahoma"/>
                <a:cs typeface="Tahoma"/>
              </a:rPr>
              <a:t> </a:t>
            </a:r>
            <a:r>
              <a:rPr sz="1350" b="1" spc="70" dirty="0">
                <a:solidFill>
                  <a:srgbClr val="1E3166"/>
                </a:solidFill>
                <a:latin typeface="Tahoma"/>
                <a:cs typeface="Tahoma"/>
              </a:rPr>
              <a:t>программ</a:t>
            </a:r>
            <a:endParaRPr sz="1350">
              <a:latin typeface="Tahoma"/>
              <a:cs typeface="Tahoma"/>
            </a:endParaRPr>
          </a:p>
          <a:p>
            <a:pPr marL="12700">
              <a:lnSpc>
                <a:spcPts val="1610"/>
              </a:lnSpc>
            </a:pPr>
            <a:r>
              <a:rPr sz="1350" b="1" spc="45" dirty="0">
                <a:solidFill>
                  <a:srgbClr val="1E3166"/>
                </a:solidFill>
                <a:latin typeface="Tahoma"/>
                <a:cs typeface="Tahoma"/>
              </a:rPr>
              <a:t>развития</a:t>
            </a:r>
            <a:r>
              <a:rPr sz="1350" b="1" spc="10" dirty="0">
                <a:solidFill>
                  <a:srgbClr val="1E3166"/>
                </a:solidFill>
                <a:latin typeface="Tahoma"/>
                <a:cs typeface="Tahoma"/>
              </a:rPr>
              <a:t> </a:t>
            </a:r>
            <a:r>
              <a:rPr sz="1350" b="1" spc="45" dirty="0">
                <a:solidFill>
                  <a:srgbClr val="1E3166"/>
                </a:solidFill>
                <a:latin typeface="Tahoma"/>
                <a:cs typeface="Tahoma"/>
              </a:rPr>
              <a:t>школ</a:t>
            </a:r>
            <a:endParaRPr sz="1350">
              <a:latin typeface="Tahoma"/>
              <a:cs typeface="Tahoma"/>
            </a:endParaRPr>
          </a:p>
          <a:p>
            <a:pPr marL="17780" marR="5080">
              <a:lnSpc>
                <a:spcPts val="1600"/>
              </a:lnSpc>
              <a:spcBef>
                <a:spcPts val="1405"/>
              </a:spcBef>
            </a:pPr>
            <a:r>
              <a:rPr sz="1350" b="1" dirty="0">
                <a:solidFill>
                  <a:srgbClr val="1E3166"/>
                </a:solidFill>
                <a:latin typeface="Georgia"/>
                <a:cs typeface="Georgia"/>
              </a:rPr>
              <a:t>Официальные</a:t>
            </a:r>
            <a:r>
              <a:rPr sz="1350" b="1" spc="135" dirty="0">
                <a:solidFill>
                  <a:srgbClr val="1E3166"/>
                </a:solidFill>
                <a:latin typeface="Georgia"/>
                <a:cs typeface="Georgia"/>
              </a:rPr>
              <a:t> </a:t>
            </a:r>
            <a:r>
              <a:rPr sz="1350" b="1" spc="-15" dirty="0">
                <a:solidFill>
                  <a:srgbClr val="1E3166"/>
                </a:solidFill>
                <a:latin typeface="Georgia"/>
                <a:cs typeface="Georgia"/>
              </a:rPr>
              <a:t>каналы</a:t>
            </a:r>
            <a:r>
              <a:rPr sz="1350" b="1" spc="50" dirty="0">
                <a:solidFill>
                  <a:srgbClr val="1E3166"/>
                </a:solidFill>
                <a:latin typeface="Georgia"/>
                <a:cs typeface="Georgia"/>
              </a:rPr>
              <a:t> </a:t>
            </a:r>
            <a:r>
              <a:rPr sz="1350" spc="40" dirty="0">
                <a:latin typeface="Verdana"/>
                <a:cs typeface="Verdana"/>
              </a:rPr>
              <a:t>для</a:t>
            </a:r>
            <a:r>
              <a:rPr sz="1350" spc="-114" dirty="0">
                <a:latin typeface="Verdana"/>
                <a:cs typeface="Verdana"/>
              </a:rPr>
              <a:t> </a:t>
            </a:r>
            <a:r>
              <a:rPr sz="1350" spc="30" dirty="0">
                <a:latin typeface="Verdana"/>
                <a:cs typeface="Verdana"/>
              </a:rPr>
              <a:t>учителей </a:t>
            </a:r>
            <a:r>
              <a:rPr sz="1350" spc="-459" dirty="0">
                <a:latin typeface="Verdana"/>
                <a:cs typeface="Verdana"/>
              </a:rPr>
              <a:t> </a:t>
            </a:r>
            <a:r>
              <a:rPr sz="1350" spc="85" dirty="0">
                <a:latin typeface="Verdana"/>
                <a:cs typeface="Verdana"/>
              </a:rPr>
              <a:t>и</a:t>
            </a:r>
            <a:r>
              <a:rPr sz="1350" spc="-110" dirty="0">
                <a:latin typeface="Verdana"/>
                <a:cs typeface="Verdana"/>
              </a:rPr>
              <a:t> </a:t>
            </a:r>
            <a:r>
              <a:rPr sz="1350" spc="-25" dirty="0">
                <a:latin typeface="Verdana"/>
                <a:cs typeface="Verdana"/>
              </a:rPr>
              <a:t>у</a:t>
            </a:r>
            <a:r>
              <a:rPr sz="1350" spc="70" dirty="0">
                <a:latin typeface="Verdana"/>
                <a:cs typeface="Verdana"/>
              </a:rPr>
              <a:t>п</a:t>
            </a:r>
            <a:r>
              <a:rPr sz="1350" spc="95" dirty="0">
                <a:latin typeface="Verdana"/>
                <a:cs typeface="Verdana"/>
              </a:rPr>
              <a:t>р</a:t>
            </a:r>
            <a:r>
              <a:rPr sz="1350" spc="-15" dirty="0">
                <a:latin typeface="Verdana"/>
                <a:cs typeface="Verdana"/>
              </a:rPr>
              <a:t>а</a:t>
            </a:r>
            <a:r>
              <a:rPr sz="1350" spc="30" dirty="0">
                <a:latin typeface="Verdana"/>
                <a:cs typeface="Verdana"/>
              </a:rPr>
              <a:t>в</a:t>
            </a:r>
            <a:r>
              <a:rPr sz="1350" spc="40" dirty="0">
                <a:latin typeface="Verdana"/>
                <a:cs typeface="Verdana"/>
              </a:rPr>
              <a:t>л</a:t>
            </a:r>
            <a:r>
              <a:rPr sz="1350" spc="50" dirty="0">
                <a:latin typeface="Verdana"/>
                <a:cs typeface="Verdana"/>
              </a:rPr>
              <a:t>е</a:t>
            </a:r>
            <a:r>
              <a:rPr sz="1350" spc="75" dirty="0">
                <a:latin typeface="Verdana"/>
                <a:cs typeface="Verdana"/>
              </a:rPr>
              <a:t>н</a:t>
            </a:r>
            <a:r>
              <a:rPr sz="1350" spc="-5" dirty="0">
                <a:latin typeface="Verdana"/>
                <a:cs typeface="Verdana"/>
              </a:rPr>
              <a:t>ч</a:t>
            </a:r>
            <a:r>
              <a:rPr sz="1350" spc="50" dirty="0">
                <a:latin typeface="Verdana"/>
                <a:cs typeface="Verdana"/>
              </a:rPr>
              <a:t>е</a:t>
            </a:r>
            <a:r>
              <a:rPr sz="1350" spc="45" dirty="0">
                <a:latin typeface="Verdana"/>
                <a:cs typeface="Verdana"/>
              </a:rPr>
              <a:t>ск</a:t>
            </a:r>
            <a:r>
              <a:rPr sz="1350" spc="40" dirty="0">
                <a:latin typeface="Verdana"/>
                <a:cs typeface="Verdana"/>
              </a:rPr>
              <a:t>и</a:t>
            </a:r>
            <a:r>
              <a:rPr sz="1350" spc="-75" dirty="0">
                <a:latin typeface="Verdana"/>
                <a:cs typeface="Verdana"/>
              </a:rPr>
              <a:t>х</a:t>
            </a:r>
            <a:r>
              <a:rPr sz="1350" spc="-120" dirty="0">
                <a:latin typeface="Verdana"/>
                <a:cs typeface="Verdana"/>
              </a:rPr>
              <a:t> </a:t>
            </a:r>
            <a:r>
              <a:rPr sz="1350" spc="-5" dirty="0">
                <a:latin typeface="Verdana"/>
                <a:cs typeface="Verdana"/>
              </a:rPr>
              <a:t>к</a:t>
            </a:r>
            <a:r>
              <a:rPr sz="1350" spc="-15" dirty="0">
                <a:latin typeface="Verdana"/>
                <a:cs typeface="Verdana"/>
              </a:rPr>
              <a:t>а</a:t>
            </a:r>
            <a:r>
              <a:rPr sz="1350" spc="80" dirty="0">
                <a:latin typeface="Verdana"/>
                <a:cs typeface="Verdana"/>
              </a:rPr>
              <a:t>д</a:t>
            </a:r>
            <a:r>
              <a:rPr sz="1350" spc="70" dirty="0">
                <a:latin typeface="Verdana"/>
                <a:cs typeface="Verdana"/>
              </a:rPr>
              <a:t>р</a:t>
            </a:r>
            <a:r>
              <a:rPr sz="1350" spc="45" dirty="0">
                <a:latin typeface="Verdana"/>
                <a:cs typeface="Verdana"/>
              </a:rPr>
              <a:t>ов</a:t>
            </a:r>
            <a:endParaRPr sz="1350">
              <a:latin typeface="Verdana"/>
              <a:cs typeface="Verdana"/>
            </a:endParaRPr>
          </a:p>
          <a:p>
            <a:pPr marL="17780">
              <a:lnSpc>
                <a:spcPts val="1550"/>
              </a:lnSpc>
            </a:pPr>
            <a:r>
              <a:rPr sz="1350" spc="-160" dirty="0">
                <a:latin typeface="Verdana"/>
                <a:cs typeface="Verdana"/>
              </a:rPr>
              <a:t>(</a:t>
            </a:r>
            <a:r>
              <a:rPr sz="1350" spc="35" dirty="0">
                <a:latin typeface="Verdana"/>
                <a:cs typeface="Verdana"/>
              </a:rPr>
              <a:t>в</a:t>
            </a:r>
            <a:r>
              <a:rPr sz="1350" spc="-114" dirty="0">
                <a:latin typeface="Verdana"/>
                <a:cs typeface="Verdana"/>
              </a:rPr>
              <a:t> </a:t>
            </a:r>
            <a:r>
              <a:rPr sz="1350" spc="5" dirty="0">
                <a:latin typeface="Tahoma"/>
                <a:cs typeface="Tahoma"/>
              </a:rPr>
              <a:t>T</a:t>
            </a:r>
            <a:r>
              <a:rPr sz="1350" spc="125" dirty="0">
                <a:latin typeface="Tahoma"/>
                <a:cs typeface="Tahoma"/>
              </a:rPr>
              <a:t>e</a:t>
            </a:r>
            <a:r>
              <a:rPr sz="1350" spc="65" dirty="0">
                <a:latin typeface="Tahoma"/>
                <a:cs typeface="Tahoma"/>
              </a:rPr>
              <a:t>l</a:t>
            </a:r>
            <a:r>
              <a:rPr sz="1350" spc="125" dirty="0">
                <a:latin typeface="Tahoma"/>
                <a:cs typeface="Tahoma"/>
              </a:rPr>
              <a:t>e</a:t>
            </a:r>
            <a:r>
              <a:rPr sz="1350" spc="195" dirty="0">
                <a:latin typeface="Tahoma"/>
                <a:cs typeface="Tahoma"/>
              </a:rPr>
              <a:t>g</a:t>
            </a:r>
            <a:r>
              <a:rPr sz="1350" spc="70" dirty="0">
                <a:latin typeface="Tahoma"/>
                <a:cs typeface="Tahoma"/>
              </a:rPr>
              <a:t>r</a:t>
            </a:r>
            <a:r>
              <a:rPr sz="1350" spc="110" dirty="0">
                <a:latin typeface="Tahoma"/>
                <a:cs typeface="Tahoma"/>
              </a:rPr>
              <a:t>a</a:t>
            </a:r>
            <a:r>
              <a:rPr sz="1350" spc="330" dirty="0">
                <a:latin typeface="Tahoma"/>
                <a:cs typeface="Tahoma"/>
              </a:rPr>
              <a:t>m</a:t>
            </a:r>
            <a:r>
              <a:rPr sz="1350" spc="-75" dirty="0">
                <a:latin typeface="Tahoma"/>
                <a:cs typeface="Tahoma"/>
              </a:rPr>
              <a:t> </a:t>
            </a:r>
            <a:r>
              <a:rPr sz="1350" spc="85" dirty="0">
                <a:latin typeface="Verdana"/>
                <a:cs typeface="Verdana"/>
              </a:rPr>
              <a:t>и</a:t>
            </a:r>
            <a:r>
              <a:rPr sz="1350" spc="-125" dirty="0">
                <a:latin typeface="Verdana"/>
                <a:cs typeface="Verdana"/>
              </a:rPr>
              <a:t> </a:t>
            </a:r>
            <a:r>
              <a:rPr sz="1350" spc="35" dirty="0">
                <a:latin typeface="Verdana"/>
                <a:cs typeface="Verdana"/>
              </a:rPr>
              <a:t>С</a:t>
            </a:r>
            <a:r>
              <a:rPr sz="1350" spc="15" dirty="0">
                <a:latin typeface="Verdana"/>
                <a:cs typeface="Verdana"/>
              </a:rPr>
              <a:t>фер</a:t>
            </a:r>
            <a:r>
              <a:rPr sz="1350" spc="20" dirty="0">
                <a:latin typeface="Verdana"/>
                <a:cs typeface="Verdana"/>
              </a:rPr>
              <a:t>у</a:t>
            </a:r>
            <a:r>
              <a:rPr sz="1350" spc="160" dirty="0">
                <a:latin typeface="Verdana"/>
                <a:cs typeface="Verdana"/>
              </a:rPr>
              <a:t>м</a:t>
            </a:r>
            <a:r>
              <a:rPr sz="1350" spc="-65" dirty="0">
                <a:latin typeface="Tahoma"/>
                <a:cs typeface="Tahoma"/>
              </a:rPr>
              <a:t>)</a:t>
            </a:r>
            <a:endParaRPr sz="1350"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204075" y="5004435"/>
            <a:ext cx="2392680" cy="2362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350" b="1" spc="55" dirty="0">
                <a:solidFill>
                  <a:srgbClr val="1E3166"/>
                </a:solidFill>
                <a:latin typeface="Tahoma"/>
                <a:cs typeface="Tahoma"/>
              </a:rPr>
              <a:t>Тематические</a:t>
            </a:r>
            <a:r>
              <a:rPr sz="1350" b="1" spc="-15" dirty="0">
                <a:solidFill>
                  <a:srgbClr val="1E3166"/>
                </a:solidFill>
                <a:latin typeface="Tahoma"/>
                <a:cs typeface="Tahoma"/>
              </a:rPr>
              <a:t> </a:t>
            </a:r>
            <a:r>
              <a:rPr sz="1350" b="1" spc="65" dirty="0">
                <a:solidFill>
                  <a:srgbClr val="1E3166"/>
                </a:solidFill>
                <a:latin typeface="Tahoma"/>
                <a:cs typeface="Tahoma"/>
              </a:rPr>
              <a:t>семинары</a:t>
            </a:r>
            <a:endParaRPr sz="1350"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847465" y="5582602"/>
            <a:ext cx="6417945" cy="466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ts val="1730"/>
              </a:lnSpc>
              <a:spcBef>
                <a:spcPts val="110"/>
              </a:spcBef>
            </a:pPr>
            <a:r>
              <a:rPr sz="1550" spc="45" dirty="0">
                <a:latin typeface="Verdana"/>
                <a:cs typeface="Verdana"/>
              </a:rPr>
              <a:t>Со</a:t>
            </a:r>
            <a:r>
              <a:rPr sz="1550" spc="55" dirty="0">
                <a:latin typeface="Verdana"/>
                <a:cs typeface="Verdana"/>
              </a:rPr>
              <a:t>о</a:t>
            </a:r>
            <a:r>
              <a:rPr sz="1550" spc="15" dirty="0">
                <a:latin typeface="Verdana"/>
                <a:cs typeface="Verdana"/>
              </a:rPr>
              <a:t>т</a:t>
            </a:r>
            <a:r>
              <a:rPr sz="1550" spc="20" dirty="0">
                <a:latin typeface="Verdana"/>
                <a:cs typeface="Verdana"/>
              </a:rPr>
              <a:t>н</a:t>
            </a:r>
            <a:r>
              <a:rPr sz="1550" spc="40" dirty="0">
                <a:latin typeface="Verdana"/>
                <a:cs typeface="Verdana"/>
              </a:rPr>
              <a:t>ес</a:t>
            </a:r>
            <a:r>
              <a:rPr sz="1550" spc="35" dirty="0">
                <a:latin typeface="Verdana"/>
                <a:cs typeface="Verdana"/>
              </a:rPr>
              <a:t>е</a:t>
            </a:r>
            <a:r>
              <a:rPr sz="1550" spc="65" dirty="0">
                <a:latin typeface="Verdana"/>
                <a:cs typeface="Verdana"/>
              </a:rPr>
              <a:t>н</a:t>
            </a:r>
            <a:r>
              <a:rPr sz="1550" spc="80" dirty="0">
                <a:latin typeface="Verdana"/>
                <a:cs typeface="Verdana"/>
              </a:rPr>
              <a:t>и</a:t>
            </a:r>
            <a:r>
              <a:rPr sz="1550" spc="40" dirty="0">
                <a:latin typeface="Verdana"/>
                <a:cs typeface="Verdana"/>
              </a:rPr>
              <a:t>е</a:t>
            </a:r>
            <a:r>
              <a:rPr sz="1550" spc="-190" dirty="0">
                <a:latin typeface="Verdana"/>
                <a:cs typeface="Verdana"/>
              </a:rPr>
              <a:t> </a:t>
            </a:r>
            <a:r>
              <a:rPr sz="1550" spc="15" dirty="0">
                <a:latin typeface="Verdana"/>
                <a:cs typeface="Verdana"/>
              </a:rPr>
              <a:t>в</a:t>
            </a:r>
            <a:r>
              <a:rPr sz="1550" spc="-5" dirty="0">
                <a:latin typeface="Verdana"/>
                <a:cs typeface="Verdana"/>
              </a:rPr>
              <a:t>сех</a:t>
            </a:r>
            <a:r>
              <a:rPr sz="1550" spc="-130" dirty="0">
                <a:latin typeface="Verdana"/>
                <a:cs typeface="Verdana"/>
              </a:rPr>
              <a:t> </a:t>
            </a:r>
            <a:r>
              <a:rPr sz="1550" spc="65" dirty="0">
                <a:latin typeface="Verdana"/>
                <a:cs typeface="Verdana"/>
              </a:rPr>
              <a:t>п</a:t>
            </a:r>
            <a:r>
              <a:rPr sz="1550" spc="105" dirty="0">
                <a:latin typeface="Verdana"/>
                <a:cs typeface="Verdana"/>
              </a:rPr>
              <a:t>р</a:t>
            </a:r>
            <a:r>
              <a:rPr sz="1550" spc="55" dirty="0">
                <a:latin typeface="Verdana"/>
                <a:cs typeface="Verdana"/>
              </a:rPr>
              <a:t>о</a:t>
            </a:r>
            <a:r>
              <a:rPr sz="1550" spc="15" dirty="0">
                <a:latin typeface="Verdana"/>
                <a:cs typeface="Verdana"/>
              </a:rPr>
              <a:t>е</a:t>
            </a:r>
            <a:r>
              <a:rPr sz="1550" spc="-5" dirty="0">
                <a:latin typeface="Verdana"/>
                <a:cs typeface="Verdana"/>
              </a:rPr>
              <a:t>к</a:t>
            </a:r>
            <a:r>
              <a:rPr sz="1550" spc="5" dirty="0">
                <a:latin typeface="Verdana"/>
                <a:cs typeface="Verdana"/>
              </a:rPr>
              <a:t>т</a:t>
            </a:r>
            <a:r>
              <a:rPr sz="1550" spc="15" dirty="0">
                <a:latin typeface="Verdana"/>
                <a:cs typeface="Verdana"/>
              </a:rPr>
              <a:t>о</a:t>
            </a:r>
            <a:r>
              <a:rPr sz="1550" spc="25" dirty="0">
                <a:latin typeface="Verdana"/>
                <a:cs typeface="Verdana"/>
              </a:rPr>
              <a:t>в</a:t>
            </a:r>
            <a:r>
              <a:rPr sz="1550" spc="-175" dirty="0">
                <a:latin typeface="Verdana"/>
                <a:cs typeface="Verdana"/>
              </a:rPr>
              <a:t> </a:t>
            </a:r>
            <a:r>
              <a:rPr sz="1550" spc="65" dirty="0">
                <a:latin typeface="Verdana"/>
                <a:cs typeface="Verdana"/>
              </a:rPr>
              <a:t>п</a:t>
            </a:r>
            <a:r>
              <a:rPr sz="1550" spc="55" dirty="0">
                <a:latin typeface="Verdana"/>
                <a:cs typeface="Verdana"/>
              </a:rPr>
              <a:t>о</a:t>
            </a:r>
            <a:r>
              <a:rPr sz="1550" spc="40" dirty="0">
                <a:latin typeface="Verdana"/>
                <a:cs typeface="Verdana"/>
              </a:rPr>
              <a:t>дв</a:t>
            </a:r>
            <a:r>
              <a:rPr sz="1550" spc="25" dirty="0">
                <a:latin typeface="Verdana"/>
                <a:cs typeface="Verdana"/>
              </a:rPr>
              <a:t>е</a:t>
            </a:r>
            <a:r>
              <a:rPr sz="1550" spc="50" dirty="0">
                <a:latin typeface="Verdana"/>
                <a:cs typeface="Verdana"/>
              </a:rPr>
              <a:t>д</a:t>
            </a:r>
            <a:r>
              <a:rPr sz="1550" spc="60" dirty="0">
                <a:latin typeface="Verdana"/>
                <a:cs typeface="Verdana"/>
              </a:rPr>
              <a:t>о</a:t>
            </a:r>
            <a:r>
              <a:rPr sz="1550" spc="155" dirty="0">
                <a:latin typeface="Verdana"/>
                <a:cs typeface="Verdana"/>
              </a:rPr>
              <a:t>м</a:t>
            </a:r>
            <a:r>
              <a:rPr sz="1550" spc="20" dirty="0">
                <a:latin typeface="Verdana"/>
                <a:cs typeface="Verdana"/>
              </a:rPr>
              <a:t>ств</a:t>
            </a:r>
            <a:r>
              <a:rPr sz="1550" spc="10" dirty="0">
                <a:latin typeface="Verdana"/>
                <a:cs typeface="Verdana"/>
              </a:rPr>
              <a:t>е</a:t>
            </a:r>
            <a:r>
              <a:rPr sz="1550" spc="65" dirty="0">
                <a:latin typeface="Verdana"/>
                <a:cs typeface="Verdana"/>
              </a:rPr>
              <a:t>нн</a:t>
            </a:r>
            <a:r>
              <a:rPr sz="1550" spc="-55" dirty="0">
                <a:latin typeface="Verdana"/>
                <a:cs typeface="Verdana"/>
              </a:rPr>
              <a:t>ых</a:t>
            </a:r>
            <a:r>
              <a:rPr sz="1550" spc="-170" dirty="0">
                <a:latin typeface="Verdana"/>
                <a:cs typeface="Verdana"/>
              </a:rPr>
              <a:t> </a:t>
            </a:r>
            <a:r>
              <a:rPr sz="1550" spc="55" dirty="0">
                <a:latin typeface="Verdana"/>
                <a:cs typeface="Verdana"/>
              </a:rPr>
              <a:t>о</a:t>
            </a:r>
            <a:r>
              <a:rPr sz="1550" spc="105" dirty="0">
                <a:latin typeface="Verdana"/>
                <a:cs typeface="Verdana"/>
              </a:rPr>
              <a:t>р</a:t>
            </a:r>
            <a:r>
              <a:rPr sz="1550" spc="-5" dirty="0">
                <a:latin typeface="Verdana"/>
                <a:cs typeface="Verdana"/>
              </a:rPr>
              <a:t>г</a:t>
            </a:r>
            <a:r>
              <a:rPr sz="1550" spc="-25" dirty="0">
                <a:latin typeface="Verdana"/>
                <a:cs typeface="Verdana"/>
              </a:rPr>
              <a:t>а</a:t>
            </a:r>
            <a:r>
              <a:rPr sz="1550" spc="65" dirty="0">
                <a:latin typeface="Verdana"/>
                <a:cs typeface="Verdana"/>
              </a:rPr>
              <a:t>н</a:t>
            </a:r>
            <a:r>
              <a:rPr sz="1550" spc="80" dirty="0">
                <a:latin typeface="Verdana"/>
                <a:cs typeface="Verdana"/>
              </a:rPr>
              <a:t>и</a:t>
            </a:r>
            <a:r>
              <a:rPr sz="1550" spc="20" dirty="0">
                <a:latin typeface="Verdana"/>
                <a:cs typeface="Verdana"/>
              </a:rPr>
              <a:t>з</a:t>
            </a:r>
            <a:r>
              <a:rPr sz="1550" spc="-35" dirty="0">
                <a:latin typeface="Verdana"/>
                <a:cs typeface="Verdana"/>
              </a:rPr>
              <a:t>а</a:t>
            </a:r>
            <a:r>
              <a:rPr sz="1550" spc="55" dirty="0">
                <a:latin typeface="Verdana"/>
                <a:cs typeface="Verdana"/>
              </a:rPr>
              <a:t>ц</a:t>
            </a:r>
            <a:r>
              <a:rPr sz="1550" spc="80" dirty="0">
                <a:latin typeface="Verdana"/>
                <a:cs typeface="Verdana"/>
              </a:rPr>
              <a:t>ий</a:t>
            </a:r>
            <a:endParaRPr sz="1550">
              <a:latin typeface="Verdana"/>
              <a:cs typeface="Verdana"/>
            </a:endParaRPr>
          </a:p>
          <a:p>
            <a:pPr marL="12700">
              <a:lnSpc>
                <a:spcPts val="1730"/>
              </a:lnSpc>
            </a:pPr>
            <a:r>
              <a:rPr sz="1550" spc="50" dirty="0">
                <a:latin typeface="Verdana"/>
                <a:cs typeface="Verdana"/>
              </a:rPr>
              <a:t>с</a:t>
            </a:r>
            <a:r>
              <a:rPr sz="1550" spc="-145" dirty="0">
                <a:latin typeface="Verdana"/>
                <a:cs typeface="Verdana"/>
              </a:rPr>
              <a:t> </a:t>
            </a:r>
            <a:r>
              <a:rPr sz="1550" spc="65" dirty="0">
                <a:latin typeface="Verdana"/>
                <a:cs typeface="Verdana"/>
              </a:rPr>
              <a:t>п</a:t>
            </a:r>
            <a:r>
              <a:rPr sz="1550" spc="110" dirty="0">
                <a:latin typeface="Verdana"/>
                <a:cs typeface="Verdana"/>
              </a:rPr>
              <a:t>р</a:t>
            </a:r>
            <a:r>
              <a:rPr sz="1550" spc="50" dirty="0">
                <a:latin typeface="Verdana"/>
                <a:cs typeface="Verdana"/>
              </a:rPr>
              <a:t>о</a:t>
            </a:r>
            <a:r>
              <a:rPr sz="1550" spc="30" dirty="0">
                <a:latin typeface="Verdana"/>
                <a:cs typeface="Verdana"/>
              </a:rPr>
              <a:t>е</a:t>
            </a:r>
            <a:r>
              <a:rPr sz="1550" spc="-20" dirty="0">
                <a:latin typeface="Verdana"/>
                <a:cs typeface="Verdana"/>
              </a:rPr>
              <a:t>к</a:t>
            </a:r>
            <a:r>
              <a:rPr sz="1550" spc="10" dirty="0">
                <a:latin typeface="Verdana"/>
                <a:cs typeface="Verdana"/>
              </a:rPr>
              <a:t>т</a:t>
            </a:r>
            <a:r>
              <a:rPr sz="1550" spc="15" dirty="0">
                <a:latin typeface="Verdana"/>
                <a:cs typeface="Verdana"/>
              </a:rPr>
              <a:t>о</a:t>
            </a:r>
            <a:r>
              <a:rPr sz="1550" spc="155" dirty="0">
                <a:latin typeface="Verdana"/>
                <a:cs typeface="Verdana"/>
              </a:rPr>
              <a:t>м</a:t>
            </a:r>
            <a:r>
              <a:rPr sz="1550" spc="-150" dirty="0">
                <a:latin typeface="Verdana"/>
                <a:cs typeface="Verdana"/>
              </a:rPr>
              <a:t> </a:t>
            </a:r>
            <a:r>
              <a:rPr sz="1550" b="1" spc="-90" dirty="0">
                <a:solidFill>
                  <a:srgbClr val="222C77"/>
                </a:solidFill>
                <a:latin typeface="Tahoma"/>
                <a:cs typeface="Tahoma"/>
              </a:rPr>
              <a:t>«</a:t>
            </a:r>
            <a:r>
              <a:rPr sz="1550" b="1" spc="-135" dirty="0">
                <a:solidFill>
                  <a:srgbClr val="222C77"/>
                </a:solidFill>
                <a:latin typeface="Tahoma"/>
                <a:cs typeface="Tahoma"/>
              </a:rPr>
              <a:t>Ш</a:t>
            </a:r>
            <a:r>
              <a:rPr sz="1550" b="1" spc="30" dirty="0">
                <a:solidFill>
                  <a:srgbClr val="222C77"/>
                </a:solidFill>
                <a:latin typeface="Tahoma"/>
                <a:cs typeface="Tahoma"/>
              </a:rPr>
              <a:t>К</a:t>
            </a:r>
            <a:r>
              <a:rPr sz="1550" b="1" spc="105" dirty="0">
                <a:solidFill>
                  <a:srgbClr val="222C77"/>
                </a:solidFill>
                <a:latin typeface="Tahoma"/>
                <a:cs typeface="Tahoma"/>
              </a:rPr>
              <a:t>ОЛА</a:t>
            </a:r>
            <a:r>
              <a:rPr sz="1550" b="1" spc="-55" dirty="0">
                <a:solidFill>
                  <a:srgbClr val="222C77"/>
                </a:solidFill>
                <a:latin typeface="Tahoma"/>
                <a:cs typeface="Tahoma"/>
              </a:rPr>
              <a:t> </a:t>
            </a:r>
            <a:r>
              <a:rPr sz="1550" b="1" spc="114" dirty="0">
                <a:solidFill>
                  <a:srgbClr val="222C77"/>
                </a:solidFill>
                <a:latin typeface="Tahoma"/>
                <a:cs typeface="Tahoma"/>
              </a:rPr>
              <a:t>М</a:t>
            </a:r>
            <a:r>
              <a:rPr sz="1550" b="1" spc="100" dirty="0">
                <a:solidFill>
                  <a:srgbClr val="222C77"/>
                </a:solidFill>
                <a:latin typeface="Tahoma"/>
                <a:cs typeface="Tahoma"/>
              </a:rPr>
              <a:t>ИНПРО</a:t>
            </a:r>
            <a:r>
              <a:rPr sz="1550" b="1" spc="75" dirty="0">
                <a:solidFill>
                  <a:srgbClr val="222C77"/>
                </a:solidFill>
                <a:latin typeface="Tahoma"/>
                <a:cs typeface="Tahoma"/>
              </a:rPr>
              <a:t>С</a:t>
            </a:r>
            <a:r>
              <a:rPr sz="1550" b="1" spc="90" dirty="0">
                <a:solidFill>
                  <a:srgbClr val="222C77"/>
                </a:solidFill>
                <a:latin typeface="Tahoma"/>
                <a:cs typeface="Tahoma"/>
              </a:rPr>
              <a:t>В</a:t>
            </a:r>
            <a:r>
              <a:rPr sz="1550" b="1" spc="80" dirty="0">
                <a:solidFill>
                  <a:srgbClr val="222C77"/>
                </a:solidFill>
                <a:latin typeface="Tahoma"/>
                <a:cs typeface="Tahoma"/>
              </a:rPr>
              <a:t>Е</a:t>
            </a:r>
            <a:r>
              <a:rPr sz="1550" b="1" spc="90" dirty="0">
                <a:solidFill>
                  <a:srgbClr val="222C77"/>
                </a:solidFill>
                <a:latin typeface="Tahoma"/>
                <a:cs typeface="Tahoma"/>
              </a:rPr>
              <a:t>Щ</a:t>
            </a:r>
            <a:r>
              <a:rPr sz="1550" b="1" spc="45" dirty="0">
                <a:solidFill>
                  <a:srgbClr val="222C77"/>
                </a:solidFill>
                <a:latin typeface="Tahoma"/>
                <a:cs typeface="Tahoma"/>
              </a:rPr>
              <a:t>Е</a:t>
            </a:r>
            <a:r>
              <a:rPr sz="1550" b="1" spc="65" dirty="0">
                <a:solidFill>
                  <a:srgbClr val="222C77"/>
                </a:solidFill>
                <a:latin typeface="Tahoma"/>
                <a:cs typeface="Tahoma"/>
              </a:rPr>
              <a:t>НИЯ</a:t>
            </a:r>
            <a:r>
              <a:rPr sz="1550" b="1" spc="-25" dirty="0">
                <a:solidFill>
                  <a:srgbClr val="222C77"/>
                </a:solidFill>
                <a:latin typeface="Tahoma"/>
                <a:cs typeface="Tahoma"/>
              </a:rPr>
              <a:t> </a:t>
            </a:r>
            <a:r>
              <a:rPr sz="1550" b="1" spc="110" dirty="0">
                <a:solidFill>
                  <a:srgbClr val="222C77"/>
                </a:solidFill>
                <a:latin typeface="Tahoma"/>
                <a:cs typeface="Tahoma"/>
              </a:rPr>
              <a:t>РО</a:t>
            </a:r>
            <a:r>
              <a:rPr sz="1550" b="1" spc="85" dirty="0">
                <a:solidFill>
                  <a:srgbClr val="222C77"/>
                </a:solidFill>
                <a:latin typeface="Tahoma"/>
                <a:cs typeface="Tahoma"/>
              </a:rPr>
              <a:t>С</a:t>
            </a:r>
            <a:r>
              <a:rPr sz="1550" b="1" spc="80" dirty="0">
                <a:solidFill>
                  <a:srgbClr val="222C77"/>
                </a:solidFill>
                <a:latin typeface="Tahoma"/>
                <a:cs typeface="Tahoma"/>
              </a:rPr>
              <a:t>СИ</a:t>
            </a:r>
            <a:r>
              <a:rPr sz="1550" b="1" spc="70" dirty="0">
                <a:solidFill>
                  <a:srgbClr val="222C77"/>
                </a:solidFill>
                <a:latin typeface="Tahoma"/>
                <a:cs typeface="Tahoma"/>
              </a:rPr>
              <a:t>И</a:t>
            </a:r>
            <a:r>
              <a:rPr sz="1550" b="1" spc="-254" dirty="0">
                <a:solidFill>
                  <a:srgbClr val="222C77"/>
                </a:solidFill>
                <a:latin typeface="Tahoma"/>
                <a:cs typeface="Tahoma"/>
              </a:rPr>
              <a:t>»</a:t>
            </a:r>
            <a:endParaRPr sz="1550"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0213340" y="6300787"/>
            <a:ext cx="184150" cy="21145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200" spc="-40" dirty="0">
                <a:solidFill>
                  <a:srgbClr val="A2A2A2"/>
                </a:solidFill>
                <a:latin typeface="Tahoma"/>
                <a:cs typeface="Tahoma"/>
              </a:rPr>
              <a:t>14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887220" y="6238240"/>
            <a:ext cx="8387080" cy="20955"/>
          </a:xfrm>
          <a:custGeom>
            <a:avLst/>
            <a:gdLst/>
            <a:ahLst/>
            <a:cxnLst/>
            <a:rect l="l" t="t" r="r" b="b"/>
            <a:pathLst>
              <a:path w="8387080" h="20954">
                <a:moveTo>
                  <a:pt x="8386572" y="0"/>
                </a:moveTo>
                <a:lnTo>
                  <a:pt x="0" y="20878"/>
                </a:lnTo>
              </a:path>
            </a:pathLst>
          </a:custGeom>
          <a:ln w="2540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33780" y="5529567"/>
            <a:ext cx="4255135" cy="1054735"/>
            <a:chOff x="1033780" y="5529567"/>
            <a:chExt cx="4255135" cy="105473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33780" y="5529567"/>
              <a:ext cx="4255008" cy="105462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58240" y="5608319"/>
              <a:ext cx="4025900" cy="8255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3562350" y="537209"/>
            <a:ext cx="5074285" cy="808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3080"/>
              </a:lnSpc>
              <a:spcBef>
                <a:spcPts val="100"/>
              </a:spcBef>
            </a:pPr>
            <a:r>
              <a:rPr sz="2800" b="1" spc="-95" dirty="0">
                <a:solidFill>
                  <a:srgbClr val="FFFFFF"/>
                </a:solidFill>
                <a:latin typeface="Tahoma"/>
                <a:cs typeface="Tahoma"/>
              </a:rPr>
              <a:t>2023</a:t>
            </a:r>
            <a:r>
              <a:rPr lang="ru-RU" sz="2800" b="1" spc="-95" dirty="0">
                <a:solidFill>
                  <a:srgbClr val="FFFFFF"/>
                </a:solidFill>
                <a:latin typeface="Tahoma"/>
                <a:cs typeface="Tahoma"/>
              </a:rPr>
              <a:t>, 2024</a:t>
            </a:r>
            <a:r>
              <a:rPr sz="2800" b="1" spc="-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endParaRPr sz="2800" dirty="0">
              <a:latin typeface="Tahoma"/>
              <a:cs typeface="Tahoma"/>
            </a:endParaRPr>
          </a:p>
          <a:p>
            <a:pPr algn="ctr">
              <a:lnSpc>
                <a:spcPts val="3080"/>
              </a:lnSpc>
            </a:pPr>
            <a:r>
              <a:rPr sz="2800" b="1" spc="170" dirty="0">
                <a:solidFill>
                  <a:srgbClr val="FFFFFF"/>
                </a:solidFill>
                <a:latin typeface="Tahoma"/>
                <a:cs typeface="Tahoma"/>
              </a:rPr>
              <a:t>УПРАВЛЕНИЕ</a:t>
            </a:r>
            <a:r>
              <a:rPr sz="2800" b="1" spc="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b="1" spc="160" dirty="0">
                <a:solidFill>
                  <a:srgbClr val="FFFFFF"/>
                </a:solidFill>
                <a:latin typeface="Tahoma"/>
                <a:cs typeface="Tahoma"/>
              </a:rPr>
              <a:t>ПРОЕКТОМ</a:t>
            </a:r>
            <a:endParaRPr sz="2800" dirty="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010791" y="1784921"/>
            <a:ext cx="3155950" cy="61531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ts val="1560"/>
              </a:lnSpc>
              <a:spcBef>
                <a:spcPts val="130"/>
              </a:spcBef>
            </a:pPr>
            <a:r>
              <a:rPr sz="1350" b="1" spc="90" dirty="0">
                <a:solidFill>
                  <a:srgbClr val="222C77"/>
                </a:solidFill>
                <a:latin typeface="Tahoma"/>
                <a:cs typeface="Tahoma"/>
              </a:rPr>
              <a:t>РЕГИОНОВ</a:t>
            </a:r>
            <a:endParaRPr sz="1350">
              <a:latin typeface="Tahoma"/>
              <a:cs typeface="Tahoma"/>
            </a:endParaRPr>
          </a:p>
          <a:p>
            <a:pPr marL="12700" marR="5080">
              <a:lnSpc>
                <a:spcPts val="1480"/>
              </a:lnSpc>
              <a:spcBef>
                <a:spcPts val="110"/>
              </a:spcBef>
            </a:pPr>
            <a:r>
              <a:rPr sz="1350" b="1" spc="80" dirty="0">
                <a:solidFill>
                  <a:srgbClr val="C00000"/>
                </a:solidFill>
                <a:latin typeface="Tahoma"/>
                <a:cs typeface="Tahoma"/>
              </a:rPr>
              <a:t>ВОВЛЕЧЕНЫ</a:t>
            </a:r>
            <a:r>
              <a:rPr sz="1350" b="1" spc="70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1350" b="1" spc="100" dirty="0">
                <a:solidFill>
                  <a:srgbClr val="222C77"/>
                </a:solidFill>
                <a:latin typeface="Tahoma"/>
                <a:cs typeface="Tahoma"/>
              </a:rPr>
              <a:t>В</a:t>
            </a:r>
            <a:r>
              <a:rPr sz="1350" b="1" spc="-25" dirty="0">
                <a:solidFill>
                  <a:srgbClr val="222C77"/>
                </a:solidFill>
                <a:latin typeface="Tahoma"/>
                <a:cs typeface="Tahoma"/>
              </a:rPr>
              <a:t> </a:t>
            </a:r>
            <a:r>
              <a:rPr sz="1350" b="1" spc="80" dirty="0">
                <a:solidFill>
                  <a:srgbClr val="222C77"/>
                </a:solidFill>
                <a:latin typeface="Tahoma"/>
                <a:cs typeface="Tahoma"/>
              </a:rPr>
              <a:t>ПРОЕКТ</a:t>
            </a:r>
            <a:r>
              <a:rPr sz="1350" b="1" spc="10" dirty="0">
                <a:solidFill>
                  <a:srgbClr val="222C77"/>
                </a:solidFill>
                <a:latin typeface="Tahoma"/>
                <a:cs typeface="Tahoma"/>
              </a:rPr>
              <a:t> </a:t>
            </a:r>
            <a:r>
              <a:rPr sz="1350" b="1" spc="35" dirty="0">
                <a:solidFill>
                  <a:srgbClr val="222C77"/>
                </a:solidFill>
                <a:latin typeface="Tahoma"/>
                <a:cs typeface="Tahoma"/>
              </a:rPr>
              <a:t>«ШКОЛА </a:t>
            </a:r>
            <a:r>
              <a:rPr sz="1350" b="1" spc="-380" dirty="0">
                <a:solidFill>
                  <a:srgbClr val="222C77"/>
                </a:solidFill>
                <a:latin typeface="Tahoma"/>
                <a:cs typeface="Tahoma"/>
              </a:rPr>
              <a:t> </a:t>
            </a:r>
            <a:r>
              <a:rPr sz="1350" b="1" spc="90" dirty="0">
                <a:solidFill>
                  <a:srgbClr val="222C77"/>
                </a:solidFill>
                <a:latin typeface="Tahoma"/>
                <a:cs typeface="Tahoma"/>
              </a:rPr>
              <a:t>МИНПРОСВЕЩЕНИЯ</a:t>
            </a:r>
            <a:r>
              <a:rPr sz="1350" b="1" spc="70" dirty="0">
                <a:solidFill>
                  <a:srgbClr val="222C77"/>
                </a:solidFill>
                <a:latin typeface="Tahoma"/>
                <a:cs typeface="Tahoma"/>
              </a:rPr>
              <a:t> </a:t>
            </a:r>
            <a:r>
              <a:rPr sz="1350" b="1" spc="50" dirty="0">
                <a:solidFill>
                  <a:srgbClr val="222C77"/>
                </a:solidFill>
                <a:latin typeface="Tahoma"/>
                <a:cs typeface="Tahoma"/>
              </a:rPr>
              <a:t>РОССИИ»</a:t>
            </a:r>
            <a:endParaRPr sz="135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24585" y="1713484"/>
            <a:ext cx="76136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b="1" spc="90" dirty="0">
                <a:solidFill>
                  <a:srgbClr val="222C77"/>
                </a:solidFill>
                <a:latin typeface="Tahoma"/>
                <a:cs typeface="Tahoma"/>
              </a:rPr>
              <a:t>89</a:t>
            </a:r>
            <a:endParaRPr sz="44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38555" y="2415158"/>
            <a:ext cx="3988435" cy="5448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ts val="1380"/>
              </a:lnSpc>
              <a:spcBef>
                <a:spcPts val="120"/>
              </a:spcBef>
            </a:pPr>
            <a:r>
              <a:rPr sz="1200" spc="35" dirty="0">
                <a:latin typeface="Verdana"/>
                <a:cs typeface="Verdana"/>
              </a:rPr>
              <a:t>С</a:t>
            </a:r>
            <a:r>
              <a:rPr sz="1200" spc="45" dirty="0">
                <a:latin typeface="Verdana"/>
                <a:cs typeface="Verdana"/>
              </a:rPr>
              <a:t>о</a:t>
            </a:r>
            <a:r>
              <a:rPr sz="1200" spc="25" dirty="0">
                <a:latin typeface="Verdana"/>
                <a:cs typeface="Verdana"/>
              </a:rPr>
              <a:t>з</a:t>
            </a:r>
            <a:r>
              <a:rPr sz="1200" spc="45" dirty="0">
                <a:latin typeface="Verdana"/>
                <a:cs typeface="Verdana"/>
              </a:rPr>
              <a:t>д</a:t>
            </a:r>
            <a:r>
              <a:rPr sz="1200" spc="-5" dirty="0">
                <a:latin typeface="Verdana"/>
                <a:cs typeface="Verdana"/>
              </a:rPr>
              <a:t>а</a:t>
            </a:r>
            <a:r>
              <a:rPr sz="1200" spc="55" dirty="0">
                <a:latin typeface="Verdana"/>
                <a:cs typeface="Verdana"/>
              </a:rPr>
              <a:t>н</a:t>
            </a:r>
            <a:r>
              <a:rPr sz="1200" spc="-170" dirty="0">
                <a:latin typeface="Verdana"/>
                <a:cs typeface="Verdana"/>
              </a:rPr>
              <a:t> </a:t>
            </a:r>
            <a:r>
              <a:rPr sz="1200" spc="65" dirty="0">
                <a:latin typeface="Verdana"/>
                <a:cs typeface="Verdana"/>
              </a:rPr>
              <a:t>ре</a:t>
            </a:r>
            <a:r>
              <a:rPr sz="1200" spc="35" dirty="0">
                <a:latin typeface="Verdana"/>
                <a:cs typeface="Verdana"/>
              </a:rPr>
              <a:t>естр</a:t>
            </a:r>
            <a:r>
              <a:rPr sz="1200" spc="-140" dirty="0">
                <a:latin typeface="Verdana"/>
                <a:cs typeface="Verdana"/>
              </a:rPr>
              <a:t> </a:t>
            </a:r>
            <a:r>
              <a:rPr sz="1200" spc="65" dirty="0">
                <a:latin typeface="Verdana"/>
                <a:cs typeface="Verdana"/>
              </a:rPr>
              <a:t>ре</a:t>
            </a:r>
            <a:r>
              <a:rPr sz="1200" spc="40" dirty="0">
                <a:latin typeface="Verdana"/>
                <a:cs typeface="Verdana"/>
              </a:rPr>
              <a:t>гио</a:t>
            </a:r>
            <a:r>
              <a:rPr sz="1200" spc="20" dirty="0">
                <a:latin typeface="Verdana"/>
                <a:cs typeface="Verdana"/>
              </a:rPr>
              <a:t>на</a:t>
            </a:r>
            <a:r>
              <a:rPr sz="1200" spc="30" dirty="0">
                <a:latin typeface="Verdana"/>
                <a:cs typeface="Verdana"/>
              </a:rPr>
              <a:t>л</a:t>
            </a:r>
            <a:r>
              <a:rPr sz="1200" spc="-10" dirty="0">
                <a:latin typeface="Verdana"/>
                <a:cs typeface="Verdana"/>
              </a:rPr>
              <a:t>ь</a:t>
            </a:r>
            <a:r>
              <a:rPr sz="1200" spc="-5" dirty="0">
                <a:latin typeface="Verdana"/>
                <a:cs typeface="Verdana"/>
              </a:rPr>
              <a:t>ных</a:t>
            </a:r>
            <a:r>
              <a:rPr sz="1200" spc="-190" dirty="0">
                <a:latin typeface="Verdana"/>
                <a:cs typeface="Verdana"/>
              </a:rPr>
              <a:t> </a:t>
            </a:r>
            <a:r>
              <a:rPr sz="1200" spc="45" dirty="0">
                <a:latin typeface="Verdana"/>
                <a:cs typeface="Verdana"/>
              </a:rPr>
              <a:t>о</a:t>
            </a:r>
            <a:r>
              <a:rPr sz="1200" spc="15" dirty="0">
                <a:latin typeface="Verdana"/>
                <a:cs typeface="Verdana"/>
              </a:rPr>
              <a:t>тв</a:t>
            </a:r>
            <a:r>
              <a:rPr sz="1200" spc="20" dirty="0">
                <a:latin typeface="Verdana"/>
                <a:cs typeface="Verdana"/>
              </a:rPr>
              <a:t>е</a:t>
            </a:r>
            <a:r>
              <a:rPr sz="1200" spc="10" dirty="0">
                <a:latin typeface="Verdana"/>
                <a:cs typeface="Verdana"/>
              </a:rPr>
              <a:t>т</a:t>
            </a:r>
            <a:r>
              <a:rPr sz="1200" spc="5" dirty="0">
                <a:latin typeface="Verdana"/>
                <a:cs typeface="Verdana"/>
              </a:rPr>
              <a:t>с</a:t>
            </a:r>
            <a:r>
              <a:rPr sz="1200" spc="15" dirty="0">
                <a:latin typeface="Verdana"/>
                <a:cs typeface="Verdana"/>
              </a:rPr>
              <a:t>тв</a:t>
            </a:r>
            <a:r>
              <a:rPr sz="1200" spc="20" dirty="0">
                <a:latin typeface="Verdana"/>
                <a:cs typeface="Verdana"/>
              </a:rPr>
              <a:t>е</a:t>
            </a:r>
            <a:r>
              <a:rPr sz="1200" spc="55" dirty="0">
                <a:latin typeface="Verdana"/>
                <a:cs typeface="Verdana"/>
              </a:rPr>
              <a:t>н</a:t>
            </a:r>
            <a:r>
              <a:rPr sz="1200" spc="45" dirty="0">
                <a:latin typeface="Verdana"/>
                <a:cs typeface="Verdana"/>
              </a:rPr>
              <a:t>н</a:t>
            </a:r>
            <a:r>
              <a:rPr sz="1200" spc="-35" dirty="0">
                <a:latin typeface="Verdana"/>
                <a:cs typeface="Verdana"/>
              </a:rPr>
              <a:t>ых</a:t>
            </a:r>
            <a:endParaRPr sz="1200">
              <a:latin typeface="Verdana"/>
              <a:cs typeface="Verdana"/>
            </a:endParaRPr>
          </a:p>
          <a:p>
            <a:pPr marL="12700">
              <a:lnSpc>
                <a:spcPts val="1310"/>
              </a:lnSpc>
            </a:pPr>
            <a:r>
              <a:rPr sz="1200" spc="25" dirty="0">
                <a:latin typeface="Verdana"/>
                <a:cs typeface="Verdana"/>
              </a:rPr>
              <a:t>з</a:t>
            </a:r>
            <a:r>
              <a:rPr sz="1200" spc="-10" dirty="0">
                <a:latin typeface="Verdana"/>
                <a:cs typeface="Verdana"/>
              </a:rPr>
              <a:t>а</a:t>
            </a:r>
            <a:r>
              <a:rPr sz="1200" spc="-114" dirty="0">
                <a:latin typeface="Verdana"/>
                <a:cs typeface="Verdana"/>
              </a:rPr>
              <a:t> </a:t>
            </a:r>
            <a:r>
              <a:rPr sz="1200" spc="65" dirty="0">
                <a:latin typeface="Verdana"/>
                <a:cs typeface="Verdana"/>
              </a:rPr>
              <a:t>ре</a:t>
            </a:r>
            <a:r>
              <a:rPr sz="1200" spc="-5" dirty="0">
                <a:latin typeface="Verdana"/>
                <a:cs typeface="Verdana"/>
              </a:rPr>
              <a:t>а</a:t>
            </a:r>
            <a:r>
              <a:rPr sz="1200" spc="30" dirty="0">
                <a:latin typeface="Verdana"/>
                <a:cs typeface="Verdana"/>
              </a:rPr>
              <a:t>л</a:t>
            </a:r>
            <a:r>
              <a:rPr sz="1200" spc="50" dirty="0">
                <a:latin typeface="Verdana"/>
                <a:cs typeface="Verdana"/>
              </a:rPr>
              <a:t>и</a:t>
            </a:r>
            <a:r>
              <a:rPr sz="1200" spc="45" dirty="0">
                <a:latin typeface="Verdana"/>
                <a:cs typeface="Verdana"/>
              </a:rPr>
              <a:t>з</a:t>
            </a:r>
            <a:r>
              <a:rPr sz="1200" spc="-5" dirty="0">
                <a:latin typeface="Verdana"/>
                <a:cs typeface="Verdana"/>
              </a:rPr>
              <a:t>а</a:t>
            </a:r>
            <a:r>
              <a:rPr sz="1200" spc="45" dirty="0">
                <a:latin typeface="Verdana"/>
                <a:cs typeface="Verdana"/>
              </a:rPr>
              <a:t>ц</a:t>
            </a:r>
            <a:r>
              <a:rPr sz="1200" spc="55" dirty="0">
                <a:latin typeface="Verdana"/>
                <a:cs typeface="Verdana"/>
              </a:rPr>
              <a:t>ию</a:t>
            </a:r>
            <a:r>
              <a:rPr sz="1200" spc="-180" dirty="0">
                <a:latin typeface="Verdana"/>
                <a:cs typeface="Verdana"/>
              </a:rPr>
              <a:t> </a:t>
            </a:r>
            <a:r>
              <a:rPr sz="1200" spc="90" dirty="0">
                <a:latin typeface="Verdana"/>
                <a:cs typeface="Verdana"/>
              </a:rPr>
              <a:t>П</a:t>
            </a:r>
            <a:r>
              <a:rPr sz="1200" spc="65" dirty="0">
                <a:latin typeface="Verdana"/>
                <a:cs typeface="Verdana"/>
              </a:rPr>
              <a:t>р</a:t>
            </a:r>
            <a:r>
              <a:rPr sz="1200" spc="70" dirty="0">
                <a:latin typeface="Verdana"/>
                <a:cs typeface="Verdana"/>
              </a:rPr>
              <a:t>о</a:t>
            </a:r>
            <a:r>
              <a:rPr sz="1200" spc="35" dirty="0">
                <a:latin typeface="Verdana"/>
                <a:cs typeface="Verdana"/>
              </a:rPr>
              <a:t>е</a:t>
            </a:r>
            <a:r>
              <a:rPr sz="1200" spc="-15" dirty="0">
                <a:latin typeface="Verdana"/>
                <a:cs typeface="Verdana"/>
              </a:rPr>
              <a:t>кт</a:t>
            </a:r>
            <a:r>
              <a:rPr sz="1200" spc="-10" dirty="0">
                <a:latin typeface="Verdana"/>
                <a:cs typeface="Verdana"/>
              </a:rPr>
              <a:t>а</a:t>
            </a:r>
            <a:r>
              <a:rPr sz="1200" spc="-180" dirty="0">
                <a:latin typeface="Verdana"/>
                <a:cs typeface="Verdana"/>
              </a:rPr>
              <a:t>,</a:t>
            </a:r>
            <a:r>
              <a:rPr sz="1200" spc="-145" dirty="0">
                <a:latin typeface="Verdana"/>
                <a:cs typeface="Verdana"/>
              </a:rPr>
              <a:t> </a:t>
            </a:r>
            <a:r>
              <a:rPr sz="1200" spc="-15" dirty="0">
                <a:latin typeface="Verdana"/>
                <a:cs typeface="Verdana"/>
              </a:rPr>
              <a:t>к</a:t>
            </a:r>
            <a:r>
              <a:rPr sz="1200" spc="45" dirty="0">
                <a:latin typeface="Verdana"/>
                <a:cs typeface="Verdana"/>
              </a:rPr>
              <a:t>о</a:t>
            </a:r>
            <a:r>
              <a:rPr sz="1200" spc="10" dirty="0">
                <a:latin typeface="Verdana"/>
                <a:cs typeface="Verdana"/>
              </a:rPr>
              <a:t>нт</a:t>
            </a:r>
            <a:r>
              <a:rPr sz="1200" spc="15" dirty="0">
                <a:latin typeface="Verdana"/>
                <a:cs typeface="Verdana"/>
              </a:rPr>
              <a:t>а</a:t>
            </a:r>
            <a:r>
              <a:rPr sz="1200" spc="-15" dirty="0">
                <a:latin typeface="Verdana"/>
                <a:cs typeface="Verdana"/>
              </a:rPr>
              <a:t>к</a:t>
            </a:r>
            <a:r>
              <a:rPr sz="1200" spc="-10" dirty="0">
                <a:latin typeface="Verdana"/>
                <a:cs typeface="Verdana"/>
              </a:rPr>
              <a:t>ты</a:t>
            </a:r>
            <a:r>
              <a:rPr sz="1200" spc="-140" dirty="0">
                <a:latin typeface="Verdana"/>
                <a:cs typeface="Verdana"/>
              </a:rPr>
              <a:t> </a:t>
            </a:r>
            <a:r>
              <a:rPr sz="1200" spc="65" dirty="0">
                <a:latin typeface="Verdana"/>
                <a:cs typeface="Verdana"/>
              </a:rPr>
              <a:t>ре</a:t>
            </a:r>
            <a:r>
              <a:rPr sz="1200" spc="40" dirty="0">
                <a:latin typeface="Verdana"/>
                <a:cs typeface="Verdana"/>
              </a:rPr>
              <a:t>гио</a:t>
            </a:r>
            <a:r>
              <a:rPr sz="1200" spc="20" dirty="0">
                <a:latin typeface="Verdana"/>
                <a:cs typeface="Verdana"/>
              </a:rPr>
              <a:t>на</a:t>
            </a:r>
            <a:r>
              <a:rPr sz="1200" spc="30" dirty="0">
                <a:latin typeface="Verdana"/>
                <a:cs typeface="Verdana"/>
              </a:rPr>
              <a:t>л</a:t>
            </a:r>
            <a:r>
              <a:rPr sz="1200" spc="-10" dirty="0">
                <a:latin typeface="Verdana"/>
                <a:cs typeface="Verdana"/>
              </a:rPr>
              <a:t>ь</a:t>
            </a:r>
            <a:r>
              <a:rPr sz="1200" spc="-5" dirty="0">
                <a:latin typeface="Verdana"/>
                <a:cs typeface="Verdana"/>
              </a:rPr>
              <a:t>ных</a:t>
            </a:r>
            <a:endParaRPr sz="1200">
              <a:latin typeface="Verdana"/>
              <a:cs typeface="Verdana"/>
            </a:endParaRPr>
          </a:p>
          <a:p>
            <a:pPr marL="12700">
              <a:lnSpc>
                <a:spcPts val="1370"/>
              </a:lnSpc>
            </a:pPr>
            <a:r>
              <a:rPr sz="1200" spc="15" dirty="0">
                <a:latin typeface="Verdana"/>
                <a:cs typeface="Verdana"/>
              </a:rPr>
              <a:t>от</a:t>
            </a:r>
            <a:r>
              <a:rPr sz="1200" spc="25" dirty="0">
                <a:latin typeface="Verdana"/>
                <a:cs typeface="Verdana"/>
              </a:rPr>
              <a:t>вет</a:t>
            </a:r>
            <a:r>
              <a:rPr sz="1200" spc="15" dirty="0">
                <a:latin typeface="Verdana"/>
                <a:cs typeface="Verdana"/>
              </a:rPr>
              <a:t>с</a:t>
            </a:r>
            <a:r>
              <a:rPr sz="1200" spc="30" dirty="0">
                <a:latin typeface="Verdana"/>
                <a:cs typeface="Verdana"/>
              </a:rPr>
              <a:t>твен</a:t>
            </a:r>
            <a:r>
              <a:rPr sz="1200" spc="25" dirty="0">
                <a:latin typeface="Verdana"/>
                <a:cs typeface="Verdana"/>
              </a:rPr>
              <a:t>н</a:t>
            </a:r>
            <a:r>
              <a:rPr sz="1200" spc="-35" dirty="0">
                <a:latin typeface="Verdana"/>
                <a:cs typeface="Verdana"/>
              </a:rPr>
              <a:t>ых</a:t>
            </a:r>
            <a:r>
              <a:rPr sz="1200" spc="-185" dirty="0">
                <a:latin typeface="Verdana"/>
                <a:cs typeface="Verdana"/>
              </a:rPr>
              <a:t> </a:t>
            </a:r>
            <a:r>
              <a:rPr sz="1200" spc="40" dirty="0">
                <a:latin typeface="Verdana"/>
                <a:cs typeface="Verdana"/>
              </a:rPr>
              <a:t>р</a:t>
            </a:r>
            <a:r>
              <a:rPr sz="1200" spc="45" dirty="0">
                <a:latin typeface="Verdana"/>
                <a:cs typeface="Verdana"/>
              </a:rPr>
              <a:t>а</a:t>
            </a:r>
            <a:r>
              <a:rPr sz="1200" spc="25" dirty="0">
                <a:latin typeface="Verdana"/>
                <a:cs typeface="Verdana"/>
              </a:rPr>
              <a:t>з</a:t>
            </a:r>
            <a:r>
              <a:rPr sz="1200" spc="120" dirty="0">
                <a:latin typeface="Verdana"/>
                <a:cs typeface="Verdana"/>
              </a:rPr>
              <a:t>м</a:t>
            </a:r>
            <a:r>
              <a:rPr sz="1200" spc="40" dirty="0">
                <a:latin typeface="Verdana"/>
                <a:cs typeface="Verdana"/>
              </a:rPr>
              <a:t>е</a:t>
            </a:r>
            <a:r>
              <a:rPr sz="1200" spc="70" dirty="0">
                <a:latin typeface="Verdana"/>
                <a:cs typeface="Verdana"/>
              </a:rPr>
              <a:t>щ</a:t>
            </a:r>
            <a:r>
              <a:rPr sz="1200" spc="40" dirty="0">
                <a:latin typeface="Verdana"/>
                <a:cs typeface="Verdana"/>
              </a:rPr>
              <a:t>е</a:t>
            </a:r>
            <a:r>
              <a:rPr sz="1200" spc="55" dirty="0">
                <a:latin typeface="Verdana"/>
                <a:cs typeface="Verdana"/>
              </a:rPr>
              <a:t>н</a:t>
            </a:r>
            <a:r>
              <a:rPr sz="1200" spc="5" dirty="0">
                <a:latin typeface="Verdana"/>
                <a:cs typeface="Verdana"/>
              </a:rPr>
              <a:t>ы</a:t>
            </a:r>
            <a:r>
              <a:rPr sz="1200" spc="-165" dirty="0">
                <a:latin typeface="Verdana"/>
                <a:cs typeface="Verdana"/>
              </a:rPr>
              <a:t> </a:t>
            </a:r>
            <a:r>
              <a:rPr sz="1200" spc="55" dirty="0">
                <a:latin typeface="Verdana"/>
                <a:cs typeface="Verdana"/>
              </a:rPr>
              <a:t>н</a:t>
            </a:r>
            <a:r>
              <a:rPr sz="1200" spc="-10" dirty="0">
                <a:latin typeface="Verdana"/>
                <a:cs typeface="Verdana"/>
              </a:rPr>
              <a:t>а</a:t>
            </a:r>
            <a:r>
              <a:rPr sz="1200" spc="-140" dirty="0">
                <a:latin typeface="Verdana"/>
                <a:cs typeface="Verdana"/>
              </a:rPr>
              <a:t> </a:t>
            </a:r>
            <a:r>
              <a:rPr sz="1200" spc="35" dirty="0">
                <a:latin typeface="Verdana"/>
                <a:cs typeface="Verdana"/>
              </a:rPr>
              <a:t>с</a:t>
            </a:r>
            <a:r>
              <a:rPr sz="1200" spc="-5" dirty="0">
                <a:latin typeface="Verdana"/>
                <a:cs typeface="Verdana"/>
              </a:rPr>
              <a:t>а</a:t>
            </a:r>
            <a:r>
              <a:rPr sz="1200" spc="30" dirty="0">
                <a:latin typeface="Verdana"/>
                <a:cs typeface="Verdana"/>
              </a:rPr>
              <a:t>йте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751710" y="3121660"/>
            <a:ext cx="2526665" cy="8051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ts val="1560"/>
              </a:lnSpc>
              <a:spcBef>
                <a:spcPts val="130"/>
              </a:spcBef>
            </a:pPr>
            <a:r>
              <a:rPr sz="1350" b="1" spc="70" dirty="0">
                <a:solidFill>
                  <a:srgbClr val="C00000"/>
                </a:solidFill>
                <a:latin typeface="Tahoma"/>
                <a:cs typeface="Tahoma"/>
              </a:rPr>
              <a:t>ПИЛОТНЫХ</a:t>
            </a:r>
            <a:r>
              <a:rPr sz="1350" b="1" spc="10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1350" b="1" spc="65" dirty="0">
                <a:solidFill>
                  <a:srgbClr val="C00000"/>
                </a:solidFill>
                <a:latin typeface="Tahoma"/>
                <a:cs typeface="Tahoma"/>
              </a:rPr>
              <a:t>РЕГИОНА:</a:t>
            </a:r>
            <a:endParaRPr sz="1350">
              <a:latin typeface="Tahoma"/>
              <a:cs typeface="Tahoma"/>
            </a:endParaRPr>
          </a:p>
          <a:p>
            <a:pPr marL="12700" marR="5080">
              <a:lnSpc>
                <a:spcPct val="92000"/>
              </a:lnSpc>
              <a:spcBef>
                <a:spcPts val="70"/>
              </a:spcBef>
            </a:pPr>
            <a:r>
              <a:rPr sz="1350" spc="160" dirty="0">
                <a:latin typeface="Tahoma"/>
                <a:cs typeface="Tahoma"/>
              </a:rPr>
              <a:t>Воронежская </a:t>
            </a:r>
            <a:r>
              <a:rPr sz="1350" spc="95" dirty="0">
                <a:latin typeface="Tahoma"/>
                <a:cs typeface="Tahoma"/>
              </a:rPr>
              <a:t>область, </a:t>
            </a:r>
            <a:r>
              <a:rPr sz="1350" spc="100" dirty="0">
                <a:latin typeface="Tahoma"/>
                <a:cs typeface="Tahoma"/>
              </a:rPr>
              <a:t> </a:t>
            </a:r>
            <a:r>
              <a:rPr sz="1350" spc="150" dirty="0">
                <a:latin typeface="Tahoma"/>
                <a:cs typeface="Tahoma"/>
              </a:rPr>
              <a:t>Хабаровский </a:t>
            </a:r>
            <a:r>
              <a:rPr sz="1350" spc="105" dirty="0">
                <a:latin typeface="Tahoma"/>
                <a:cs typeface="Tahoma"/>
              </a:rPr>
              <a:t>край, </a:t>
            </a:r>
            <a:r>
              <a:rPr sz="1350" spc="110" dirty="0">
                <a:latin typeface="Tahoma"/>
                <a:cs typeface="Tahoma"/>
              </a:rPr>
              <a:t> </a:t>
            </a:r>
            <a:r>
              <a:rPr sz="1350" spc="155" dirty="0">
                <a:latin typeface="Tahoma"/>
                <a:cs typeface="Tahoma"/>
              </a:rPr>
              <a:t>Республика</a:t>
            </a:r>
            <a:r>
              <a:rPr sz="1350" spc="-35" dirty="0">
                <a:latin typeface="Tahoma"/>
                <a:cs typeface="Tahoma"/>
              </a:rPr>
              <a:t> </a:t>
            </a:r>
            <a:r>
              <a:rPr sz="1350" spc="140" dirty="0">
                <a:latin typeface="Tahoma"/>
                <a:cs typeface="Tahoma"/>
              </a:rPr>
              <a:t>Башкортостан</a:t>
            </a:r>
            <a:endParaRPr sz="135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38555" y="3034347"/>
            <a:ext cx="36258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b="1" spc="-150" dirty="0">
                <a:solidFill>
                  <a:srgbClr val="222C77"/>
                </a:solidFill>
                <a:latin typeface="Tahoma"/>
                <a:cs typeface="Tahoma"/>
              </a:rPr>
              <a:t>3</a:t>
            </a:r>
            <a:endParaRPr sz="440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025139" y="4887277"/>
            <a:ext cx="1830070" cy="2362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350" b="1" spc="80" dirty="0">
                <a:solidFill>
                  <a:srgbClr val="C00000"/>
                </a:solidFill>
                <a:latin typeface="Tahoma"/>
                <a:cs typeface="Tahoma"/>
              </a:rPr>
              <a:t>ШКОЛА-ФЛАГМАН</a:t>
            </a:r>
            <a:endParaRPr sz="135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49985" y="4765611"/>
            <a:ext cx="2806700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1" spc="295" dirty="0">
                <a:solidFill>
                  <a:srgbClr val="222C77"/>
                </a:solidFill>
                <a:latin typeface="Tahoma"/>
                <a:cs typeface="Tahoma"/>
              </a:rPr>
              <a:t>Артек</a:t>
            </a:r>
            <a:r>
              <a:rPr sz="4000" b="1" spc="-100" dirty="0">
                <a:solidFill>
                  <a:srgbClr val="222C77"/>
                </a:solidFill>
                <a:latin typeface="Tahoma"/>
                <a:cs typeface="Tahoma"/>
              </a:rPr>
              <a:t> </a:t>
            </a:r>
            <a:r>
              <a:rPr sz="1350" b="1" spc="90" dirty="0">
                <a:solidFill>
                  <a:srgbClr val="C00000"/>
                </a:solidFill>
                <a:latin typeface="Tahoma"/>
                <a:cs typeface="Tahoma"/>
              </a:rPr>
              <a:t>ПРОЕКТА</a:t>
            </a:r>
            <a:endParaRPr sz="135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58239" y="5608320"/>
            <a:ext cx="4025900" cy="825500"/>
          </a:xfrm>
          <a:prstGeom prst="rect">
            <a:avLst/>
          </a:prstGeom>
        </p:spPr>
        <p:txBody>
          <a:bodyPr vert="horz" wrap="square" lIns="0" tIns="65404" rIns="0" bIns="0" rtlCol="0">
            <a:spAutoFit/>
          </a:bodyPr>
          <a:lstStyle/>
          <a:p>
            <a:pPr marL="146050" marR="498475">
              <a:lnSpc>
                <a:spcPct val="102499"/>
              </a:lnSpc>
              <a:spcBef>
                <a:spcPts val="515"/>
              </a:spcBef>
            </a:pPr>
            <a:r>
              <a:rPr sz="1350" spc="110" dirty="0">
                <a:solidFill>
                  <a:srgbClr val="FFFFFF"/>
                </a:solidFill>
                <a:latin typeface="Verdana"/>
                <a:cs typeface="Verdana"/>
              </a:rPr>
              <a:t>В</a:t>
            </a:r>
            <a:r>
              <a:rPr sz="1350" spc="70" dirty="0">
                <a:solidFill>
                  <a:srgbClr val="FFFFFF"/>
                </a:solidFill>
                <a:latin typeface="Verdana"/>
                <a:cs typeface="Verdana"/>
              </a:rPr>
              <a:t>п</a:t>
            </a:r>
            <a:r>
              <a:rPr sz="1350" spc="50" dirty="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sz="1350" spc="95" dirty="0">
                <a:solidFill>
                  <a:srgbClr val="FFFFFF"/>
                </a:solidFill>
                <a:latin typeface="Verdana"/>
                <a:cs typeface="Verdana"/>
              </a:rPr>
              <a:t>р</a:t>
            </a:r>
            <a:r>
              <a:rPr sz="1350" spc="30" dirty="0">
                <a:solidFill>
                  <a:srgbClr val="FFFFFF"/>
                </a:solidFill>
                <a:latin typeface="Verdana"/>
                <a:cs typeface="Verdana"/>
              </a:rPr>
              <a:t>вые</a:t>
            </a:r>
            <a:r>
              <a:rPr sz="1350" spc="-175" dirty="0">
                <a:solidFill>
                  <a:srgbClr val="FFFFFF"/>
                </a:solidFill>
                <a:latin typeface="Verdana"/>
                <a:cs typeface="Verdana"/>
              </a:rPr>
              <a:t>!</a:t>
            </a:r>
            <a:r>
              <a:rPr sz="1350" spc="-11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50" spc="125" dirty="0">
                <a:solidFill>
                  <a:srgbClr val="FFFFFF"/>
                </a:solidFill>
                <a:latin typeface="Verdana"/>
                <a:cs typeface="Verdana"/>
              </a:rPr>
              <a:t>П</a:t>
            </a:r>
            <a:r>
              <a:rPr sz="1350" spc="90" dirty="0">
                <a:solidFill>
                  <a:srgbClr val="FFFFFF"/>
                </a:solidFill>
                <a:latin typeface="Verdana"/>
                <a:cs typeface="Verdana"/>
              </a:rPr>
              <a:t>р</a:t>
            </a:r>
            <a:r>
              <a:rPr sz="1350" spc="45" dirty="0">
                <a:solidFill>
                  <a:srgbClr val="FFFFFF"/>
                </a:solidFill>
                <a:latin typeface="Verdana"/>
                <a:cs typeface="Verdana"/>
              </a:rPr>
              <a:t>ов</a:t>
            </a:r>
            <a:r>
              <a:rPr sz="1350" spc="50" dirty="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sz="1350" spc="55" dirty="0">
                <a:solidFill>
                  <a:srgbClr val="FFFFFF"/>
                </a:solidFill>
                <a:latin typeface="Verdana"/>
                <a:cs typeface="Verdana"/>
              </a:rPr>
              <a:t>де</a:t>
            </a:r>
            <a:r>
              <a:rPr sz="1350" spc="75" dirty="0">
                <a:solidFill>
                  <a:srgbClr val="FFFFFF"/>
                </a:solidFill>
                <a:latin typeface="Verdana"/>
                <a:cs typeface="Verdana"/>
              </a:rPr>
              <a:t>н</a:t>
            </a:r>
            <a:r>
              <a:rPr sz="1350" spc="55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1350" spc="-1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50" b="1" spc="70" dirty="0">
                <a:solidFill>
                  <a:srgbClr val="FFFFFF"/>
                </a:solidFill>
                <a:latin typeface="Tahoma"/>
                <a:cs typeface="Tahoma"/>
              </a:rPr>
              <a:t>пе</a:t>
            </a:r>
            <a:r>
              <a:rPr sz="1350" b="1" spc="105" dirty="0">
                <a:solidFill>
                  <a:srgbClr val="FFFFFF"/>
                </a:solidFill>
                <a:latin typeface="Tahoma"/>
                <a:cs typeface="Tahoma"/>
              </a:rPr>
              <a:t>р</a:t>
            </a:r>
            <a:r>
              <a:rPr sz="1350" b="1" spc="65" dirty="0">
                <a:solidFill>
                  <a:srgbClr val="FFFFFF"/>
                </a:solidFill>
                <a:latin typeface="Tahoma"/>
                <a:cs typeface="Tahoma"/>
              </a:rPr>
              <a:t>с</a:t>
            </a:r>
            <a:r>
              <a:rPr sz="1350" b="1" spc="85" dirty="0">
                <a:solidFill>
                  <a:srgbClr val="FFFFFF"/>
                </a:solidFill>
                <a:latin typeface="Tahoma"/>
                <a:cs typeface="Tahoma"/>
              </a:rPr>
              <a:t>о</a:t>
            </a:r>
            <a:r>
              <a:rPr sz="1350" b="1" spc="60" dirty="0">
                <a:solidFill>
                  <a:srgbClr val="FFFFFF"/>
                </a:solidFill>
                <a:latin typeface="Tahoma"/>
                <a:cs typeface="Tahoma"/>
              </a:rPr>
              <a:t>н</a:t>
            </a:r>
            <a:r>
              <a:rPr sz="1350" b="1" spc="20" dirty="0">
                <a:solidFill>
                  <a:srgbClr val="FFFFFF"/>
                </a:solidFill>
                <a:latin typeface="Tahoma"/>
                <a:cs typeface="Tahoma"/>
              </a:rPr>
              <a:t>ал</a:t>
            </a:r>
            <a:r>
              <a:rPr sz="1350" b="1" spc="25" dirty="0">
                <a:solidFill>
                  <a:srgbClr val="FFFFFF"/>
                </a:solidFill>
                <a:latin typeface="Tahoma"/>
                <a:cs typeface="Tahoma"/>
              </a:rPr>
              <a:t>ь</a:t>
            </a:r>
            <a:r>
              <a:rPr sz="1350" b="1" spc="60" dirty="0">
                <a:solidFill>
                  <a:srgbClr val="FFFFFF"/>
                </a:solidFill>
                <a:latin typeface="Tahoma"/>
                <a:cs typeface="Tahoma"/>
              </a:rPr>
              <a:t>но</a:t>
            </a:r>
            <a:r>
              <a:rPr sz="1350" b="1" spc="50" dirty="0">
                <a:solidFill>
                  <a:srgbClr val="FFFFFF"/>
                </a:solidFill>
                <a:latin typeface="Tahoma"/>
                <a:cs typeface="Tahoma"/>
              </a:rPr>
              <a:t>е  </a:t>
            </a:r>
            <a:r>
              <a:rPr sz="1350" b="1" spc="65" dirty="0">
                <a:solidFill>
                  <a:srgbClr val="FFFFFF"/>
                </a:solidFill>
                <a:latin typeface="Tahoma"/>
                <a:cs typeface="Tahoma"/>
              </a:rPr>
              <a:t>собеседование </a:t>
            </a:r>
            <a:r>
              <a:rPr sz="1350" spc="55" dirty="0">
                <a:solidFill>
                  <a:srgbClr val="FFFFFF"/>
                </a:solidFill>
                <a:latin typeface="Verdana"/>
                <a:cs typeface="Verdana"/>
              </a:rPr>
              <a:t>с </a:t>
            </a:r>
            <a:r>
              <a:rPr sz="1350" spc="50" dirty="0">
                <a:solidFill>
                  <a:srgbClr val="FFFFFF"/>
                </a:solidFill>
                <a:latin typeface="Verdana"/>
                <a:cs typeface="Verdana"/>
              </a:rPr>
              <a:t>региональным </a:t>
            </a:r>
            <a:r>
              <a:rPr sz="1350" spc="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50" spc="20" dirty="0">
                <a:solidFill>
                  <a:srgbClr val="FFFFFF"/>
                </a:solidFill>
                <a:latin typeface="Verdana"/>
                <a:cs typeface="Verdana"/>
              </a:rPr>
              <a:t>от</a:t>
            </a:r>
            <a:r>
              <a:rPr sz="1350" spc="40" dirty="0">
                <a:solidFill>
                  <a:srgbClr val="FFFFFF"/>
                </a:solidFill>
                <a:latin typeface="Verdana"/>
                <a:cs typeface="Verdana"/>
              </a:rPr>
              <a:t>в</a:t>
            </a:r>
            <a:r>
              <a:rPr sz="1350" spc="45" dirty="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sz="1350" spc="-15" dirty="0">
                <a:solidFill>
                  <a:srgbClr val="FFFFFF"/>
                </a:solidFill>
                <a:latin typeface="Verdana"/>
                <a:cs typeface="Verdana"/>
              </a:rPr>
              <a:t>т</a:t>
            </a:r>
            <a:r>
              <a:rPr sz="1350" spc="20" dirty="0">
                <a:solidFill>
                  <a:srgbClr val="FFFFFF"/>
                </a:solidFill>
                <a:latin typeface="Verdana"/>
                <a:cs typeface="Verdana"/>
              </a:rPr>
              <a:t>ст</a:t>
            </a:r>
            <a:r>
              <a:rPr sz="1350" spc="40" dirty="0">
                <a:solidFill>
                  <a:srgbClr val="FFFFFF"/>
                </a:solidFill>
                <a:latin typeface="Verdana"/>
                <a:cs typeface="Verdana"/>
              </a:rPr>
              <a:t>в</a:t>
            </a:r>
            <a:r>
              <a:rPr sz="1350" spc="45" dirty="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sz="1350" spc="75" dirty="0">
                <a:solidFill>
                  <a:srgbClr val="FFFFFF"/>
                </a:solidFill>
                <a:latin typeface="Verdana"/>
                <a:cs typeface="Verdana"/>
              </a:rPr>
              <a:t>нн</a:t>
            </a:r>
            <a:r>
              <a:rPr sz="1350" spc="80" dirty="0">
                <a:solidFill>
                  <a:srgbClr val="FFFFFF"/>
                </a:solidFill>
                <a:latin typeface="Verdana"/>
                <a:cs typeface="Verdana"/>
              </a:rPr>
              <a:t>ым</a:t>
            </a:r>
            <a:r>
              <a:rPr sz="1350" spc="-1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50" spc="20" dirty="0">
                <a:solidFill>
                  <a:srgbClr val="FFFFFF"/>
                </a:solidFill>
                <a:latin typeface="Verdana"/>
                <a:cs typeface="Verdana"/>
              </a:rPr>
              <a:t>от</a:t>
            </a:r>
            <a:r>
              <a:rPr sz="135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50" spc="-5" dirty="0">
                <a:solidFill>
                  <a:srgbClr val="FFFFFF"/>
                </a:solidFill>
                <a:latin typeface="Verdana"/>
                <a:cs typeface="Verdana"/>
              </a:rPr>
              <a:t>к</a:t>
            </a:r>
            <a:r>
              <a:rPr sz="1350" spc="-15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sz="1350" spc="50" dirty="0">
                <a:solidFill>
                  <a:srgbClr val="FFFFFF"/>
                </a:solidFill>
                <a:latin typeface="Verdana"/>
                <a:cs typeface="Verdana"/>
              </a:rPr>
              <a:t>ждо</a:t>
            </a:r>
            <a:r>
              <a:rPr sz="1350" spc="40" dirty="0">
                <a:solidFill>
                  <a:srgbClr val="FFFFFF"/>
                </a:solidFill>
                <a:latin typeface="Verdana"/>
                <a:cs typeface="Verdana"/>
              </a:rPr>
              <a:t>г</a:t>
            </a:r>
            <a:r>
              <a:rPr sz="1350" spc="55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135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50" spc="95" dirty="0">
                <a:solidFill>
                  <a:srgbClr val="FFFFFF"/>
                </a:solidFill>
                <a:latin typeface="Verdana"/>
                <a:cs typeface="Verdana"/>
              </a:rPr>
              <a:t>р</a:t>
            </a:r>
            <a:r>
              <a:rPr sz="1350" spc="50" dirty="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sz="1350" spc="15" dirty="0">
                <a:solidFill>
                  <a:srgbClr val="FFFFFF"/>
                </a:solidFill>
                <a:latin typeface="Verdana"/>
                <a:cs typeface="Verdana"/>
              </a:rPr>
              <a:t>г</a:t>
            </a:r>
            <a:r>
              <a:rPr sz="1350" spc="75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1350" spc="60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1350" spc="70" dirty="0">
                <a:solidFill>
                  <a:srgbClr val="FFFFFF"/>
                </a:solidFill>
                <a:latin typeface="Verdana"/>
                <a:cs typeface="Verdana"/>
              </a:rPr>
              <a:t>н</a:t>
            </a:r>
            <a:r>
              <a:rPr sz="1350" spc="-10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endParaRPr sz="1350">
              <a:latin typeface="Verdana"/>
              <a:cs typeface="Verdana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372859" y="1859279"/>
            <a:ext cx="0" cy="4574540"/>
          </a:xfrm>
          <a:custGeom>
            <a:avLst/>
            <a:gdLst/>
            <a:ahLst/>
            <a:cxnLst/>
            <a:rect l="l" t="t" r="r" b="b"/>
            <a:pathLst>
              <a:path h="4574540">
                <a:moveTo>
                  <a:pt x="0" y="0"/>
                </a:moveTo>
                <a:lnTo>
                  <a:pt x="0" y="4574336"/>
                </a:lnTo>
              </a:path>
            </a:pathLst>
          </a:custGeom>
          <a:ln w="2540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143635" y="3860419"/>
            <a:ext cx="3851910" cy="657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ts val="3595"/>
              </a:lnSpc>
              <a:spcBef>
                <a:spcPts val="100"/>
              </a:spcBef>
            </a:pPr>
            <a:r>
              <a:rPr sz="4800" b="1" spc="-569" baseline="-26041" dirty="0">
                <a:solidFill>
                  <a:srgbClr val="222C77"/>
                </a:solidFill>
                <a:latin typeface="Tahoma"/>
                <a:cs typeface="Tahoma"/>
              </a:rPr>
              <a:t>1771</a:t>
            </a:r>
            <a:r>
              <a:rPr sz="4800" b="1" spc="652" baseline="-26041" dirty="0">
                <a:solidFill>
                  <a:srgbClr val="222C77"/>
                </a:solidFill>
                <a:latin typeface="Tahoma"/>
                <a:cs typeface="Tahoma"/>
              </a:rPr>
              <a:t> </a:t>
            </a:r>
            <a:r>
              <a:rPr sz="1350" spc="150" dirty="0">
                <a:latin typeface="Tahoma"/>
                <a:cs typeface="Tahoma"/>
              </a:rPr>
              <a:t>школа</a:t>
            </a:r>
            <a:r>
              <a:rPr sz="1350" spc="-45" dirty="0">
                <a:latin typeface="Tahoma"/>
                <a:cs typeface="Tahoma"/>
              </a:rPr>
              <a:t> </a:t>
            </a:r>
            <a:r>
              <a:rPr sz="1350" spc="165" dirty="0">
                <a:latin typeface="Tahoma"/>
                <a:cs typeface="Tahoma"/>
              </a:rPr>
              <a:t>из</a:t>
            </a:r>
            <a:r>
              <a:rPr sz="1350" spc="-45" dirty="0">
                <a:latin typeface="Tahoma"/>
                <a:cs typeface="Tahoma"/>
              </a:rPr>
              <a:t> </a:t>
            </a:r>
            <a:r>
              <a:rPr sz="1350" spc="140" dirty="0">
                <a:latin typeface="Tahoma"/>
                <a:cs typeface="Tahoma"/>
              </a:rPr>
              <a:t>пилотных</a:t>
            </a:r>
            <a:r>
              <a:rPr sz="1350" spc="-35" dirty="0">
                <a:latin typeface="Tahoma"/>
                <a:cs typeface="Tahoma"/>
              </a:rPr>
              <a:t> </a:t>
            </a:r>
            <a:r>
              <a:rPr sz="1350" spc="155" dirty="0">
                <a:latin typeface="Tahoma"/>
                <a:cs typeface="Tahoma"/>
              </a:rPr>
              <a:t>регионов</a:t>
            </a:r>
            <a:endParaRPr sz="1350">
              <a:latin typeface="Tahoma"/>
              <a:cs typeface="Tahoma"/>
            </a:endParaRPr>
          </a:p>
          <a:p>
            <a:pPr marL="1057910">
              <a:lnSpc>
                <a:spcPts val="1375"/>
              </a:lnSpc>
            </a:pPr>
            <a:r>
              <a:rPr sz="1350" spc="105" dirty="0">
                <a:latin typeface="Tahoma"/>
                <a:cs typeface="Tahoma"/>
              </a:rPr>
              <a:t>участвует</a:t>
            </a:r>
            <a:r>
              <a:rPr sz="1350" spc="-30" dirty="0">
                <a:latin typeface="Tahoma"/>
                <a:cs typeface="Tahoma"/>
              </a:rPr>
              <a:t> </a:t>
            </a:r>
            <a:r>
              <a:rPr sz="1350" spc="135" dirty="0">
                <a:latin typeface="Tahoma"/>
                <a:cs typeface="Tahoma"/>
              </a:rPr>
              <a:t>в</a:t>
            </a:r>
            <a:r>
              <a:rPr sz="1350" spc="-55" dirty="0">
                <a:latin typeface="Tahoma"/>
                <a:cs typeface="Tahoma"/>
              </a:rPr>
              <a:t> </a:t>
            </a:r>
            <a:r>
              <a:rPr sz="1350" spc="150" dirty="0">
                <a:latin typeface="Tahoma"/>
                <a:cs typeface="Tahoma"/>
              </a:rPr>
              <a:t>Проекте</a:t>
            </a:r>
            <a:endParaRPr sz="1350">
              <a:latin typeface="Tahoma"/>
              <a:cs typeface="Tahoma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6781800" y="2382519"/>
            <a:ext cx="5098415" cy="4054475"/>
            <a:chOff x="6781800" y="2382519"/>
            <a:chExt cx="5098415" cy="4054475"/>
          </a:xfrm>
        </p:grpSpPr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709660" y="2382519"/>
              <a:ext cx="3170173" cy="386359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737219" y="2409190"/>
              <a:ext cx="3064129" cy="3759631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81800" y="2738120"/>
              <a:ext cx="2812033" cy="3698494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807200" y="2763520"/>
              <a:ext cx="2707639" cy="3594100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6755765" y="1833879"/>
            <a:ext cx="4685030" cy="546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050"/>
              </a:lnSpc>
              <a:spcBef>
                <a:spcPts val="100"/>
              </a:spcBef>
            </a:pPr>
            <a:r>
              <a:rPr sz="1800" b="1" spc="100" dirty="0">
                <a:solidFill>
                  <a:srgbClr val="222C77"/>
                </a:solidFill>
                <a:latin typeface="Tahoma"/>
                <a:cs typeface="Tahoma"/>
              </a:rPr>
              <a:t>ТЕМАТИЧЕСКИЙ</a:t>
            </a:r>
            <a:r>
              <a:rPr sz="1800" b="1" spc="-25" dirty="0">
                <a:solidFill>
                  <a:srgbClr val="222C77"/>
                </a:solidFill>
                <a:latin typeface="Tahoma"/>
                <a:cs typeface="Tahoma"/>
              </a:rPr>
              <a:t> </a:t>
            </a:r>
            <a:r>
              <a:rPr sz="1800" b="1" spc="110" dirty="0">
                <a:solidFill>
                  <a:srgbClr val="222C77"/>
                </a:solidFill>
                <a:latin typeface="Tahoma"/>
                <a:cs typeface="Tahoma"/>
              </a:rPr>
              <a:t>ВЫПУСК</a:t>
            </a:r>
            <a:r>
              <a:rPr sz="1800" b="1" spc="-15" dirty="0">
                <a:solidFill>
                  <a:srgbClr val="222C77"/>
                </a:solidFill>
                <a:latin typeface="Tahoma"/>
                <a:cs typeface="Tahoma"/>
              </a:rPr>
              <a:t> </a:t>
            </a:r>
            <a:r>
              <a:rPr sz="1800" b="1" spc="140" dirty="0">
                <a:solidFill>
                  <a:srgbClr val="222C77"/>
                </a:solidFill>
                <a:latin typeface="Tahoma"/>
                <a:cs typeface="Tahoma"/>
              </a:rPr>
              <a:t>ЖУРНАЛА</a:t>
            </a:r>
            <a:endParaRPr sz="1800">
              <a:latin typeface="Tahoma"/>
              <a:cs typeface="Tahoma"/>
            </a:endParaRPr>
          </a:p>
          <a:p>
            <a:pPr marL="12700">
              <a:lnSpc>
                <a:spcPts val="2050"/>
              </a:lnSpc>
            </a:pPr>
            <a:r>
              <a:rPr sz="1800" b="1" spc="50" dirty="0">
                <a:solidFill>
                  <a:srgbClr val="222C77"/>
                </a:solidFill>
                <a:latin typeface="Tahoma"/>
                <a:cs typeface="Tahoma"/>
              </a:rPr>
              <a:t>«ВРЕМЯ</a:t>
            </a:r>
            <a:r>
              <a:rPr sz="1800" b="1" spc="-40" dirty="0">
                <a:solidFill>
                  <a:srgbClr val="222C77"/>
                </a:solidFill>
                <a:latin typeface="Tahoma"/>
                <a:cs typeface="Tahoma"/>
              </a:rPr>
              <a:t> </a:t>
            </a:r>
            <a:r>
              <a:rPr sz="1800" b="1" spc="95" dirty="0">
                <a:solidFill>
                  <a:srgbClr val="222C77"/>
                </a:solidFill>
                <a:latin typeface="Tahoma"/>
                <a:cs typeface="Tahoma"/>
              </a:rPr>
              <a:t>ОБРАЗОВАНИЯ»</a:t>
            </a:r>
            <a:endParaRPr sz="1800">
              <a:latin typeface="Tahoma"/>
              <a:cs typeface="Tahoma"/>
            </a:endParaRPr>
          </a:p>
        </p:txBody>
      </p:sp>
      <p:pic>
        <p:nvPicPr>
          <p:cNvPr id="22" name="object 2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284459" y="4754879"/>
            <a:ext cx="1595120" cy="159512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8" cy="685799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08050" y="538416"/>
            <a:ext cx="5629910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225" dirty="0">
                <a:solidFill>
                  <a:srgbClr val="1B3181"/>
                </a:solidFill>
              </a:rPr>
              <a:t>В</a:t>
            </a:r>
            <a:r>
              <a:rPr spc="105" dirty="0">
                <a:solidFill>
                  <a:srgbClr val="1B3181"/>
                </a:solidFill>
              </a:rPr>
              <a:t> </a:t>
            </a:r>
            <a:r>
              <a:rPr spc="265" dirty="0">
                <a:solidFill>
                  <a:srgbClr val="1B3181"/>
                </a:solidFill>
              </a:rPr>
              <a:t>ПОМОЩЬ</a:t>
            </a:r>
            <a:r>
              <a:rPr spc="130" dirty="0">
                <a:solidFill>
                  <a:srgbClr val="1B3181"/>
                </a:solidFill>
              </a:rPr>
              <a:t> </a:t>
            </a:r>
            <a:r>
              <a:rPr spc="229" dirty="0">
                <a:solidFill>
                  <a:srgbClr val="1B3181"/>
                </a:solidFill>
              </a:rPr>
              <a:t>ШКОЛЕ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223500" y="6300787"/>
            <a:ext cx="172720" cy="21145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200" spc="-85" dirty="0">
                <a:solidFill>
                  <a:srgbClr val="A2A2A2"/>
                </a:solidFill>
                <a:latin typeface="Tahoma"/>
                <a:cs typeface="Tahoma"/>
              </a:rPr>
              <a:t>17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28687" y="1354391"/>
            <a:ext cx="3493770" cy="66103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050" spc="135" dirty="0">
                <a:solidFill>
                  <a:srgbClr val="1B3181"/>
                </a:solidFill>
                <a:latin typeface="Verdana"/>
                <a:cs typeface="Verdana"/>
              </a:rPr>
              <a:t>Е</a:t>
            </a:r>
            <a:r>
              <a:rPr sz="2050" spc="185" dirty="0">
                <a:solidFill>
                  <a:srgbClr val="1B3181"/>
                </a:solidFill>
                <a:latin typeface="Verdana"/>
                <a:cs typeface="Verdana"/>
              </a:rPr>
              <a:t>Д</a:t>
            </a:r>
            <a:r>
              <a:rPr sz="2050" spc="215" dirty="0">
                <a:solidFill>
                  <a:srgbClr val="1B3181"/>
                </a:solidFill>
                <a:latin typeface="Verdana"/>
                <a:cs typeface="Verdana"/>
              </a:rPr>
              <a:t>И</a:t>
            </a:r>
            <a:r>
              <a:rPr sz="2050" spc="195" dirty="0">
                <a:solidFill>
                  <a:srgbClr val="1B3181"/>
                </a:solidFill>
                <a:latin typeface="Verdana"/>
                <a:cs typeface="Verdana"/>
              </a:rPr>
              <a:t>Н</a:t>
            </a:r>
            <a:r>
              <a:rPr sz="2050" spc="190" dirty="0">
                <a:solidFill>
                  <a:srgbClr val="1B3181"/>
                </a:solidFill>
                <a:latin typeface="Verdana"/>
                <a:cs typeface="Verdana"/>
              </a:rPr>
              <a:t>Ы</a:t>
            </a:r>
            <a:r>
              <a:rPr sz="2050" spc="175" dirty="0">
                <a:solidFill>
                  <a:srgbClr val="1B3181"/>
                </a:solidFill>
                <a:latin typeface="Verdana"/>
                <a:cs typeface="Verdana"/>
              </a:rPr>
              <a:t>Й</a:t>
            </a:r>
            <a:r>
              <a:rPr sz="2050" spc="-185" dirty="0">
                <a:solidFill>
                  <a:srgbClr val="1B3181"/>
                </a:solidFill>
                <a:latin typeface="Verdana"/>
                <a:cs typeface="Verdana"/>
              </a:rPr>
              <a:t> </a:t>
            </a:r>
            <a:r>
              <a:rPr sz="2050" spc="100" dirty="0">
                <a:solidFill>
                  <a:srgbClr val="1B3181"/>
                </a:solidFill>
                <a:latin typeface="Verdana"/>
                <a:cs typeface="Verdana"/>
              </a:rPr>
              <a:t>С</a:t>
            </a:r>
            <a:r>
              <a:rPr sz="2050" spc="210" dirty="0">
                <a:solidFill>
                  <a:srgbClr val="1B3181"/>
                </a:solidFill>
                <a:latin typeface="Verdana"/>
                <a:cs typeface="Verdana"/>
              </a:rPr>
              <a:t>П</a:t>
            </a:r>
            <a:r>
              <a:rPr sz="2050" spc="300" dirty="0">
                <a:solidFill>
                  <a:srgbClr val="1B3181"/>
                </a:solidFill>
                <a:latin typeface="Verdana"/>
                <a:cs typeface="Verdana"/>
              </a:rPr>
              <a:t>Р</a:t>
            </a:r>
            <a:r>
              <a:rPr sz="2050" spc="210" dirty="0">
                <a:solidFill>
                  <a:srgbClr val="1B3181"/>
                </a:solidFill>
                <a:latin typeface="Verdana"/>
                <a:cs typeface="Verdana"/>
              </a:rPr>
              <a:t>А</a:t>
            </a:r>
            <a:r>
              <a:rPr sz="2050" spc="170" dirty="0">
                <a:solidFill>
                  <a:srgbClr val="1B3181"/>
                </a:solidFill>
                <a:latin typeface="Verdana"/>
                <a:cs typeface="Verdana"/>
              </a:rPr>
              <a:t>В</a:t>
            </a:r>
            <a:r>
              <a:rPr sz="2050" spc="160" dirty="0">
                <a:solidFill>
                  <a:srgbClr val="1B3181"/>
                </a:solidFill>
                <a:latin typeface="Verdana"/>
                <a:cs typeface="Verdana"/>
              </a:rPr>
              <a:t>О</a:t>
            </a:r>
            <a:r>
              <a:rPr sz="2050" spc="95" dirty="0">
                <a:solidFill>
                  <a:srgbClr val="1B3181"/>
                </a:solidFill>
                <a:latin typeface="Verdana"/>
                <a:cs typeface="Verdana"/>
              </a:rPr>
              <a:t>Ч</a:t>
            </a:r>
            <a:r>
              <a:rPr sz="2050" spc="195" dirty="0">
                <a:solidFill>
                  <a:srgbClr val="1B3181"/>
                </a:solidFill>
                <a:latin typeface="Verdana"/>
                <a:cs typeface="Verdana"/>
              </a:rPr>
              <a:t>Н</a:t>
            </a:r>
            <a:r>
              <a:rPr sz="2050" spc="200" dirty="0">
                <a:solidFill>
                  <a:srgbClr val="1B3181"/>
                </a:solidFill>
                <a:latin typeface="Verdana"/>
                <a:cs typeface="Verdana"/>
              </a:rPr>
              <a:t>И</a:t>
            </a:r>
            <a:r>
              <a:rPr sz="2050" spc="60" dirty="0">
                <a:solidFill>
                  <a:srgbClr val="1B3181"/>
                </a:solidFill>
                <a:latin typeface="Verdana"/>
                <a:cs typeface="Verdana"/>
              </a:rPr>
              <a:t>К</a:t>
            </a:r>
            <a:endParaRPr sz="20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2050" spc="160" dirty="0">
                <a:solidFill>
                  <a:srgbClr val="1B3181"/>
                </a:solidFill>
                <a:latin typeface="Verdana"/>
                <a:cs typeface="Verdana"/>
              </a:rPr>
              <a:t>ДОКУМЕНТОВ</a:t>
            </a:r>
            <a:endParaRPr sz="2050">
              <a:latin typeface="Verdana"/>
              <a:cs typeface="Verdana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49960" y="3759200"/>
            <a:ext cx="2252979" cy="2202180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3586479" y="3751579"/>
            <a:ext cx="1938020" cy="1940560"/>
            <a:chOff x="3586479" y="3751579"/>
            <a:chExt cx="1938020" cy="1940560"/>
          </a:xfrm>
        </p:grpSpPr>
        <p:sp>
          <p:nvSpPr>
            <p:cNvPr id="8" name="object 8"/>
            <p:cNvSpPr/>
            <p:nvPr/>
          </p:nvSpPr>
          <p:spPr>
            <a:xfrm>
              <a:off x="3618229" y="3783329"/>
              <a:ext cx="1874520" cy="1877060"/>
            </a:xfrm>
            <a:custGeom>
              <a:avLst/>
              <a:gdLst/>
              <a:ahLst/>
              <a:cxnLst/>
              <a:rect l="l" t="t" r="r" b="b"/>
              <a:pathLst>
                <a:path w="1874520" h="1877060">
                  <a:moveTo>
                    <a:pt x="1784731" y="0"/>
                  </a:moveTo>
                  <a:lnTo>
                    <a:pt x="89789" y="0"/>
                  </a:lnTo>
                  <a:lnTo>
                    <a:pt x="54810" y="7046"/>
                  </a:lnTo>
                  <a:lnTo>
                    <a:pt x="26273" y="26273"/>
                  </a:lnTo>
                  <a:lnTo>
                    <a:pt x="7046" y="54810"/>
                  </a:lnTo>
                  <a:lnTo>
                    <a:pt x="0" y="89789"/>
                  </a:lnTo>
                  <a:lnTo>
                    <a:pt x="0" y="1787271"/>
                  </a:lnTo>
                  <a:lnTo>
                    <a:pt x="7046" y="1822222"/>
                  </a:lnTo>
                  <a:lnTo>
                    <a:pt x="26273" y="1850763"/>
                  </a:lnTo>
                  <a:lnTo>
                    <a:pt x="54810" y="1870004"/>
                  </a:lnTo>
                  <a:lnTo>
                    <a:pt x="89789" y="1877060"/>
                  </a:lnTo>
                  <a:lnTo>
                    <a:pt x="1784731" y="1877060"/>
                  </a:lnTo>
                  <a:lnTo>
                    <a:pt x="1819709" y="1870004"/>
                  </a:lnTo>
                  <a:lnTo>
                    <a:pt x="1848246" y="1850763"/>
                  </a:lnTo>
                  <a:lnTo>
                    <a:pt x="1867473" y="1822222"/>
                  </a:lnTo>
                  <a:lnTo>
                    <a:pt x="1874520" y="1787271"/>
                  </a:lnTo>
                  <a:lnTo>
                    <a:pt x="1874520" y="89789"/>
                  </a:lnTo>
                  <a:lnTo>
                    <a:pt x="1867473" y="54810"/>
                  </a:lnTo>
                  <a:lnTo>
                    <a:pt x="1848246" y="26273"/>
                  </a:lnTo>
                  <a:lnTo>
                    <a:pt x="1819709" y="7046"/>
                  </a:lnTo>
                  <a:lnTo>
                    <a:pt x="178473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618229" y="3783329"/>
              <a:ext cx="1874520" cy="1877060"/>
            </a:xfrm>
            <a:custGeom>
              <a:avLst/>
              <a:gdLst/>
              <a:ahLst/>
              <a:cxnLst/>
              <a:rect l="l" t="t" r="r" b="b"/>
              <a:pathLst>
                <a:path w="1874520" h="1877060">
                  <a:moveTo>
                    <a:pt x="0" y="89789"/>
                  </a:moveTo>
                  <a:lnTo>
                    <a:pt x="7046" y="54810"/>
                  </a:lnTo>
                  <a:lnTo>
                    <a:pt x="26273" y="26273"/>
                  </a:lnTo>
                  <a:lnTo>
                    <a:pt x="54810" y="7046"/>
                  </a:lnTo>
                  <a:lnTo>
                    <a:pt x="89789" y="0"/>
                  </a:lnTo>
                  <a:lnTo>
                    <a:pt x="1784731" y="0"/>
                  </a:lnTo>
                  <a:lnTo>
                    <a:pt x="1819709" y="7046"/>
                  </a:lnTo>
                  <a:lnTo>
                    <a:pt x="1848246" y="26273"/>
                  </a:lnTo>
                  <a:lnTo>
                    <a:pt x="1867473" y="54810"/>
                  </a:lnTo>
                  <a:lnTo>
                    <a:pt x="1874520" y="89789"/>
                  </a:lnTo>
                  <a:lnTo>
                    <a:pt x="1874520" y="1787271"/>
                  </a:lnTo>
                  <a:lnTo>
                    <a:pt x="1867473" y="1822222"/>
                  </a:lnTo>
                  <a:lnTo>
                    <a:pt x="1848246" y="1850763"/>
                  </a:lnTo>
                  <a:lnTo>
                    <a:pt x="1819709" y="1870004"/>
                  </a:lnTo>
                  <a:lnTo>
                    <a:pt x="1784731" y="1877060"/>
                  </a:lnTo>
                  <a:lnTo>
                    <a:pt x="89789" y="1877060"/>
                  </a:lnTo>
                  <a:lnTo>
                    <a:pt x="54810" y="1870004"/>
                  </a:lnTo>
                  <a:lnTo>
                    <a:pt x="26273" y="1850763"/>
                  </a:lnTo>
                  <a:lnTo>
                    <a:pt x="7046" y="1822222"/>
                  </a:lnTo>
                  <a:lnTo>
                    <a:pt x="0" y="1787271"/>
                  </a:lnTo>
                  <a:lnTo>
                    <a:pt x="0" y="89789"/>
                  </a:lnTo>
                  <a:close/>
                </a:path>
              </a:pathLst>
            </a:custGeom>
            <a:ln w="63500">
              <a:solidFill>
                <a:srgbClr val="8A1F3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38879" y="3888739"/>
              <a:ext cx="1630679" cy="1630680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969010" y="2282253"/>
            <a:ext cx="3890645" cy="140208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550" spc="-204" dirty="0">
                <a:solidFill>
                  <a:srgbClr val="3A3838"/>
                </a:solidFill>
                <a:latin typeface="Verdana"/>
                <a:cs typeface="Verdana"/>
              </a:rPr>
              <a:t>«</a:t>
            </a:r>
            <a:r>
              <a:rPr sz="1550" spc="125" dirty="0">
                <a:solidFill>
                  <a:srgbClr val="3A3838"/>
                </a:solidFill>
                <a:latin typeface="Verdana"/>
                <a:cs typeface="Verdana"/>
              </a:rPr>
              <a:t>Н</a:t>
            </a:r>
            <a:r>
              <a:rPr sz="1550" spc="85" dirty="0">
                <a:solidFill>
                  <a:srgbClr val="3A3838"/>
                </a:solidFill>
                <a:latin typeface="Verdana"/>
                <a:cs typeface="Verdana"/>
              </a:rPr>
              <a:t>А</a:t>
            </a:r>
            <a:r>
              <a:rPr sz="1550" spc="10" dirty="0">
                <a:solidFill>
                  <a:srgbClr val="3A3838"/>
                </a:solidFill>
                <a:latin typeface="Verdana"/>
                <a:cs typeface="Verdana"/>
              </a:rPr>
              <a:t>С</a:t>
            </a:r>
            <a:r>
              <a:rPr sz="1550" spc="40" dirty="0">
                <a:solidFill>
                  <a:srgbClr val="3A3838"/>
                </a:solidFill>
                <a:latin typeface="Verdana"/>
                <a:cs typeface="Verdana"/>
              </a:rPr>
              <a:t>Т</a:t>
            </a:r>
            <a:r>
              <a:rPr sz="1550" spc="20" dirty="0">
                <a:solidFill>
                  <a:srgbClr val="3A3838"/>
                </a:solidFill>
                <a:latin typeface="Verdana"/>
                <a:cs typeface="Verdana"/>
              </a:rPr>
              <a:t>О</a:t>
            </a:r>
            <a:r>
              <a:rPr sz="1550" spc="60" dirty="0">
                <a:solidFill>
                  <a:srgbClr val="3A3838"/>
                </a:solidFill>
                <a:latin typeface="Verdana"/>
                <a:cs typeface="Verdana"/>
              </a:rPr>
              <a:t>Л</a:t>
            </a:r>
            <a:r>
              <a:rPr sz="1550" spc="40" dirty="0">
                <a:solidFill>
                  <a:srgbClr val="3A3838"/>
                </a:solidFill>
                <a:latin typeface="Verdana"/>
                <a:cs typeface="Verdana"/>
              </a:rPr>
              <a:t>Ь</a:t>
            </a:r>
            <a:r>
              <a:rPr sz="1550" spc="70" dirty="0">
                <a:solidFill>
                  <a:srgbClr val="3A3838"/>
                </a:solidFill>
                <a:latin typeface="Verdana"/>
                <a:cs typeface="Verdana"/>
              </a:rPr>
              <a:t>Н</a:t>
            </a:r>
            <a:r>
              <a:rPr sz="1550" spc="95" dirty="0">
                <a:solidFill>
                  <a:srgbClr val="3A3838"/>
                </a:solidFill>
                <a:latin typeface="Verdana"/>
                <a:cs typeface="Verdana"/>
              </a:rPr>
              <a:t>А</a:t>
            </a:r>
            <a:r>
              <a:rPr sz="1550" spc="45" dirty="0">
                <a:solidFill>
                  <a:srgbClr val="3A3838"/>
                </a:solidFill>
                <a:latin typeface="Verdana"/>
                <a:cs typeface="Verdana"/>
              </a:rPr>
              <a:t>Я</a:t>
            </a:r>
            <a:r>
              <a:rPr sz="1550" spc="-210" dirty="0">
                <a:solidFill>
                  <a:srgbClr val="3A3838"/>
                </a:solidFill>
                <a:latin typeface="Verdana"/>
                <a:cs typeface="Verdana"/>
              </a:rPr>
              <a:t> </a:t>
            </a:r>
            <a:r>
              <a:rPr sz="1550" spc="40" dirty="0">
                <a:solidFill>
                  <a:srgbClr val="3A3838"/>
                </a:solidFill>
                <a:latin typeface="Verdana"/>
                <a:cs typeface="Verdana"/>
              </a:rPr>
              <a:t>К</a:t>
            </a:r>
            <a:r>
              <a:rPr sz="1550" spc="114" dirty="0">
                <a:solidFill>
                  <a:srgbClr val="3A3838"/>
                </a:solidFill>
                <a:latin typeface="Verdana"/>
                <a:cs typeface="Verdana"/>
              </a:rPr>
              <a:t>Н</a:t>
            </a:r>
            <a:r>
              <a:rPr sz="1550" spc="85" dirty="0">
                <a:solidFill>
                  <a:srgbClr val="3A3838"/>
                </a:solidFill>
                <a:latin typeface="Verdana"/>
                <a:cs typeface="Verdana"/>
              </a:rPr>
              <a:t>И</a:t>
            </a:r>
            <a:r>
              <a:rPr sz="1550" spc="75" dirty="0">
                <a:solidFill>
                  <a:srgbClr val="3A3838"/>
                </a:solidFill>
                <a:latin typeface="Verdana"/>
                <a:cs typeface="Verdana"/>
              </a:rPr>
              <a:t>ГА</a:t>
            </a:r>
            <a:r>
              <a:rPr sz="1550" spc="-235" dirty="0">
                <a:solidFill>
                  <a:srgbClr val="3A3838"/>
                </a:solidFill>
                <a:latin typeface="Verdana"/>
                <a:cs typeface="Verdana"/>
              </a:rPr>
              <a:t> </a:t>
            </a:r>
            <a:r>
              <a:rPr sz="1550" spc="140" dirty="0">
                <a:solidFill>
                  <a:srgbClr val="3A3838"/>
                </a:solidFill>
                <a:latin typeface="Verdana"/>
                <a:cs typeface="Verdana"/>
              </a:rPr>
              <a:t>ДИ</a:t>
            </a:r>
            <a:r>
              <a:rPr sz="1550" spc="95" dirty="0">
                <a:solidFill>
                  <a:srgbClr val="3A3838"/>
                </a:solidFill>
                <a:latin typeface="Verdana"/>
                <a:cs typeface="Verdana"/>
              </a:rPr>
              <a:t>Р</a:t>
            </a:r>
            <a:r>
              <a:rPr sz="1550" spc="35" dirty="0">
                <a:solidFill>
                  <a:srgbClr val="3A3838"/>
                </a:solidFill>
                <a:latin typeface="Verdana"/>
                <a:cs typeface="Verdana"/>
              </a:rPr>
              <a:t>Е</a:t>
            </a:r>
            <a:r>
              <a:rPr sz="1550" spc="20" dirty="0">
                <a:solidFill>
                  <a:srgbClr val="3A3838"/>
                </a:solidFill>
                <a:latin typeface="Verdana"/>
                <a:cs typeface="Verdana"/>
              </a:rPr>
              <a:t>К</a:t>
            </a:r>
            <a:r>
              <a:rPr sz="1550" spc="-40" dirty="0">
                <a:solidFill>
                  <a:srgbClr val="3A3838"/>
                </a:solidFill>
                <a:latin typeface="Verdana"/>
                <a:cs typeface="Verdana"/>
              </a:rPr>
              <a:t>Т</a:t>
            </a:r>
            <a:r>
              <a:rPr sz="1550" spc="80" dirty="0">
                <a:solidFill>
                  <a:srgbClr val="3A3838"/>
                </a:solidFill>
                <a:latin typeface="Verdana"/>
                <a:cs typeface="Verdana"/>
              </a:rPr>
              <a:t>О</a:t>
            </a:r>
            <a:r>
              <a:rPr sz="1550" spc="140" dirty="0">
                <a:solidFill>
                  <a:srgbClr val="3A3838"/>
                </a:solidFill>
                <a:latin typeface="Verdana"/>
                <a:cs typeface="Verdana"/>
              </a:rPr>
              <a:t>Р</a:t>
            </a:r>
            <a:r>
              <a:rPr sz="1550" spc="120" dirty="0">
                <a:solidFill>
                  <a:srgbClr val="3A3838"/>
                </a:solidFill>
                <a:latin typeface="Verdana"/>
                <a:cs typeface="Verdana"/>
              </a:rPr>
              <a:t>А</a:t>
            </a:r>
            <a:endParaRPr sz="15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550" spc="25" dirty="0">
                <a:solidFill>
                  <a:srgbClr val="3A3838"/>
                </a:solidFill>
                <a:latin typeface="Verdana"/>
                <a:cs typeface="Verdana"/>
              </a:rPr>
              <a:t>ШКОЛЫ»</a:t>
            </a:r>
            <a:endParaRPr sz="15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000"/>
              </a:spcBef>
            </a:pPr>
            <a:r>
              <a:rPr sz="1550" spc="195" dirty="0">
                <a:solidFill>
                  <a:srgbClr val="3A3838"/>
                </a:solidFill>
                <a:latin typeface="Tahoma"/>
                <a:cs typeface="Tahoma"/>
              </a:rPr>
              <a:t>Все</a:t>
            </a:r>
            <a:r>
              <a:rPr sz="1550" spc="-65" dirty="0">
                <a:solidFill>
                  <a:srgbClr val="3A3838"/>
                </a:solidFill>
                <a:latin typeface="Tahoma"/>
                <a:cs typeface="Tahoma"/>
              </a:rPr>
              <a:t> </a:t>
            </a:r>
            <a:r>
              <a:rPr sz="1550" spc="155" dirty="0">
                <a:solidFill>
                  <a:srgbClr val="3A3838"/>
                </a:solidFill>
                <a:latin typeface="Tahoma"/>
                <a:cs typeface="Tahoma"/>
              </a:rPr>
              <a:t>документы</a:t>
            </a:r>
            <a:r>
              <a:rPr sz="1550" spc="-65" dirty="0">
                <a:solidFill>
                  <a:srgbClr val="3A3838"/>
                </a:solidFill>
                <a:latin typeface="Tahoma"/>
                <a:cs typeface="Tahoma"/>
              </a:rPr>
              <a:t> </a:t>
            </a:r>
            <a:r>
              <a:rPr sz="1550" spc="155" dirty="0">
                <a:solidFill>
                  <a:srgbClr val="3A3838"/>
                </a:solidFill>
                <a:latin typeface="Tahoma"/>
                <a:cs typeface="Tahoma"/>
              </a:rPr>
              <a:t>уже</a:t>
            </a:r>
            <a:r>
              <a:rPr sz="1550" spc="-90" dirty="0">
                <a:solidFill>
                  <a:srgbClr val="3A3838"/>
                </a:solidFill>
                <a:latin typeface="Tahoma"/>
                <a:cs typeface="Tahoma"/>
              </a:rPr>
              <a:t> </a:t>
            </a:r>
            <a:r>
              <a:rPr sz="1550" spc="150" dirty="0">
                <a:solidFill>
                  <a:srgbClr val="3A3838"/>
                </a:solidFill>
                <a:latin typeface="Tahoma"/>
                <a:cs typeface="Tahoma"/>
              </a:rPr>
              <a:t>доступны</a:t>
            </a:r>
            <a:r>
              <a:rPr sz="1550" spc="-85" dirty="0">
                <a:solidFill>
                  <a:srgbClr val="3A3838"/>
                </a:solidFill>
                <a:latin typeface="Tahoma"/>
                <a:cs typeface="Tahoma"/>
              </a:rPr>
              <a:t> </a:t>
            </a:r>
            <a:r>
              <a:rPr sz="1550" spc="145" dirty="0">
                <a:solidFill>
                  <a:srgbClr val="3A3838"/>
                </a:solidFill>
                <a:latin typeface="Tahoma"/>
                <a:cs typeface="Tahoma"/>
              </a:rPr>
              <a:t>на</a:t>
            </a:r>
            <a:endParaRPr sz="15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550" spc="135" dirty="0">
                <a:solidFill>
                  <a:srgbClr val="3A3838"/>
                </a:solidFill>
                <a:latin typeface="Tahoma"/>
                <a:cs typeface="Tahoma"/>
              </a:rPr>
              <a:t>сайте</a:t>
            </a:r>
            <a:r>
              <a:rPr sz="1550" spc="-95" dirty="0">
                <a:solidFill>
                  <a:srgbClr val="3A3838"/>
                </a:solidFill>
                <a:latin typeface="Tahoma"/>
                <a:cs typeface="Tahoma"/>
              </a:rPr>
              <a:t> </a:t>
            </a:r>
            <a:r>
              <a:rPr sz="1550" spc="145" dirty="0">
                <a:solidFill>
                  <a:srgbClr val="3A3838"/>
                </a:solidFill>
                <a:latin typeface="Tahoma"/>
                <a:cs typeface="Tahoma"/>
              </a:rPr>
              <a:t>проекта</a:t>
            </a:r>
            <a:endParaRPr sz="1550">
              <a:latin typeface="Tahoma"/>
              <a:cs typeface="Tahoma"/>
            </a:endParaRPr>
          </a:p>
          <a:p>
            <a:pPr marR="5080" algn="r">
              <a:lnSpc>
                <a:spcPct val="100000"/>
              </a:lnSpc>
              <a:spcBef>
                <a:spcPts val="240"/>
              </a:spcBef>
            </a:pPr>
            <a:r>
              <a:rPr sz="1750" b="1" spc="80" dirty="0">
                <a:solidFill>
                  <a:srgbClr val="891F35"/>
                </a:solidFill>
                <a:latin typeface="Tahoma"/>
                <a:cs typeface="Tahoma"/>
              </a:rPr>
              <a:t>САЙТ</a:t>
            </a:r>
            <a:endParaRPr sz="175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610990" y="5715634"/>
            <a:ext cx="1924685" cy="2635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550" u="sng" spc="70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Tahoma"/>
                <a:cs typeface="Tahoma"/>
              </a:rPr>
              <a:t>https://smp.edu.ru/</a:t>
            </a:r>
            <a:endParaRPr sz="1550">
              <a:latin typeface="Tahoma"/>
              <a:cs typeface="Tahoma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7139940" y="170179"/>
            <a:ext cx="4734560" cy="2367280"/>
            <a:chOff x="7139940" y="170179"/>
            <a:chExt cx="4734560" cy="2367280"/>
          </a:xfrm>
        </p:grpSpPr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39940" y="170179"/>
              <a:ext cx="2661920" cy="236728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484360" y="817879"/>
              <a:ext cx="1234440" cy="1231900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9497060" y="228599"/>
              <a:ext cx="2377440" cy="528320"/>
            </a:xfrm>
            <a:custGeom>
              <a:avLst/>
              <a:gdLst/>
              <a:ahLst/>
              <a:cxnLst/>
              <a:rect l="l" t="t" r="r" b="b"/>
              <a:pathLst>
                <a:path w="2377440" h="528320">
                  <a:moveTo>
                    <a:pt x="2325116" y="0"/>
                  </a:moveTo>
                  <a:lnTo>
                    <a:pt x="52324" y="0"/>
                  </a:lnTo>
                  <a:lnTo>
                    <a:pt x="31986" y="4121"/>
                  </a:lnTo>
                  <a:lnTo>
                    <a:pt x="15351" y="15351"/>
                  </a:lnTo>
                  <a:lnTo>
                    <a:pt x="4121" y="31986"/>
                  </a:lnTo>
                  <a:lnTo>
                    <a:pt x="0" y="52324"/>
                  </a:lnTo>
                  <a:lnTo>
                    <a:pt x="0" y="475996"/>
                  </a:lnTo>
                  <a:lnTo>
                    <a:pt x="4121" y="496333"/>
                  </a:lnTo>
                  <a:lnTo>
                    <a:pt x="15351" y="512968"/>
                  </a:lnTo>
                  <a:lnTo>
                    <a:pt x="31986" y="524198"/>
                  </a:lnTo>
                  <a:lnTo>
                    <a:pt x="52324" y="528320"/>
                  </a:lnTo>
                  <a:lnTo>
                    <a:pt x="2325116" y="528320"/>
                  </a:lnTo>
                  <a:lnTo>
                    <a:pt x="2345453" y="524198"/>
                  </a:lnTo>
                  <a:lnTo>
                    <a:pt x="2362088" y="512968"/>
                  </a:lnTo>
                  <a:lnTo>
                    <a:pt x="2373318" y="496333"/>
                  </a:lnTo>
                  <a:lnTo>
                    <a:pt x="2377440" y="475996"/>
                  </a:lnTo>
                  <a:lnTo>
                    <a:pt x="2377440" y="52324"/>
                  </a:lnTo>
                  <a:lnTo>
                    <a:pt x="2373318" y="31986"/>
                  </a:lnTo>
                  <a:lnTo>
                    <a:pt x="2362088" y="15351"/>
                  </a:lnTo>
                  <a:lnTo>
                    <a:pt x="2345453" y="4121"/>
                  </a:lnTo>
                  <a:lnTo>
                    <a:pt x="2325116" y="0"/>
                  </a:lnTo>
                  <a:close/>
                </a:path>
              </a:pathLst>
            </a:custGeom>
            <a:solidFill>
              <a:srgbClr val="8A1F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9750425" y="231393"/>
            <a:ext cx="1871345" cy="50545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 indent="7620">
              <a:lnSpc>
                <a:spcPct val="101099"/>
              </a:lnSpc>
              <a:spcBef>
                <a:spcPts val="110"/>
              </a:spcBef>
            </a:pPr>
            <a:r>
              <a:rPr sz="1550" spc="265" dirty="0">
                <a:solidFill>
                  <a:srgbClr val="FFFFFF"/>
                </a:solidFill>
                <a:latin typeface="Tahoma"/>
                <a:cs typeface="Tahoma"/>
              </a:rPr>
              <a:t>ОФИ</a:t>
            </a:r>
            <a:r>
              <a:rPr sz="1550" spc="240" dirty="0">
                <a:solidFill>
                  <a:srgbClr val="FFFFFF"/>
                </a:solidFill>
                <a:latin typeface="Tahoma"/>
                <a:cs typeface="Tahoma"/>
              </a:rPr>
              <a:t>Ц</a:t>
            </a:r>
            <a:r>
              <a:rPr sz="1550" spc="235" dirty="0">
                <a:solidFill>
                  <a:srgbClr val="FFFFFF"/>
                </a:solidFill>
                <a:latin typeface="Tahoma"/>
                <a:cs typeface="Tahoma"/>
              </a:rPr>
              <a:t>ИА</a:t>
            </a:r>
            <a:r>
              <a:rPr sz="1550" spc="240" dirty="0">
                <a:solidFill>
                  <a:srgbClr val="FFFFFF"/>
                </a:solidFill>
                <a:latin typeface="Tahoma"/>
                <a:cs typeface="Tahoma"/>
              </a:rPr>
              <a:t>Л</a:t>
            </a:r>
            <a:r>
              <a:rPr sz="1550" spc="210" dirty="0">
                <a:solidFill>
                  <a:srgbClr val="FFFFFF"/>
                </a:solidFill>
                <a:latin typeface="Tahoma"/>
                <a:cs typeface="Tahoma"/>
              </a:rPr>
              <a:t>Ь</a:t>
            </a:r>
            <a:r>
              <a:rPr sz="1550" spc="220" dirty="0">
                <a:solidFill>
                  <a:srgbClr val="FFFFFF"/>
                </a:solidFill>
                <a:latin typeface="Tahoma"/>
                <a:cs typeface="Tahoma"/>
              </a:rPr>
              <a:t>НЫЙ  </a:t>
            </a:r>
            <a:r>
              <a:rPr sz="1550" spc="240" dirty="0">
                <a:solidFill>
                  <a:srgbClr val="FFFFFF"/>
                </a:solidFill>
                <a:latin typeface="Tahoma"/>
                <a:cs typeface="Tahoma"/>
              </a:rPr>
              <a:t>КАНА</a:t>
            </a:r>
            <a:r>
              <a:rPr sz="1550" spc="195" dirty="0">
                <a:solidFill>
                  <a:srgbClr val="FFFFFF"/>
                </a:solidFill>
                <a:latin typeface="Tahoma"/>
                <a:cs typeface="Tahoma"/>
              </a:rPr>
              <a:t>Л</a:t>
            </a:r>
            <a:r>
              <a:rPr sz="1550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50" spc="285" dirty="0">
                <a:solidFill>
                  <a:srgbClr val="FFFFFF"/>
                </a:solidFill>
                <a:latin typeface="Tahoma"/>
                <a:cs typeface="Tahoma"/>
              </a:rPr>
              <a:t>П</a:t>
            </a:r>
            <a:r>
              <a:rPr sz="1550" spc="229" dirty="0">
                <a:solidFill>
                  <a:srgbClr val="FFFFFF"/>
                </a:solidFill>
                <a:latin typeface="Tahoma"/>
                <a:cs typeface="Tahoma"/>
              </a:rPr>
              <a:t>Р</a:t>
            </a:r>
            <a:r>
              <a:rPr sz="1550" spc="235" dirty="0">
                <a:solidFill>
                  <a:srgbClr val="FFFFFF"/>
                </a:solidFill>
                <a:latin typeface="Tahoma"/>
                <a:cs typeface="Tahoma"/>
              </a:rPr>
              <a:t>О</a:t>
            </a:r>
            <a:r>
              <a:rPr sz="1550" spc="190" dirty="0">
                <a:solidFill>
                  <a:srgbClr val="FFFFFF"/>
                </a:solidFill>
                <a:latin typeface="Tahoma"/>
                <a:cs typeface="Tahoma"/>
              </a:rPr>
              <a:t>Е</a:t>
            </a:r>
            <a:r>
              <a:rPr sz="1550" spc="165" dirty="0">
                <a:solidFill>
                  <a:srgbClr val="FFFFFF"/>
                </a:solidFill>
                <a:latin typeface="Tahoma"/>
                <a:cs typeface="Tahoma"/>
              </a:rPr>
              <a:t>КТА</a:t>
            </a:r>
            <a:endParaRPr sz="1550">
              <a:latin typeface="Tahoma"/>
              <a:cs typeface="Tahoma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7134859" y="4521200"/>
            <a:ext cx="1186180" cy="1958339"/>
            <a:chOff x="7134859" y="4521200"/>
            <a:chExt cx="1186180" cy="1958339"/>
          </a:xfrm>
        </p:grpSpPr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315199" y="4521200"/>
              <a:ext cx="825500" cy="82550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338059" y="4544059"/>
              <a:ext cx="736600" cy="73659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134859" y="5295900"/>
              <a:ext cx="1186179" cy="1183640"/>
            </a:xfrm>
            <a:prstGeom prst="rect">
              <a:avLst/>
            </a:prstGeom>
          </p:spPr>
        </p:pic>
      </p:grpSp>
      <p:grpSp>
        <p:nvGrpSpPr>
          <p:cNvPr id="22" name="object 22"/>
          <p:cNvGrpSpPr/>
          <p:nvPr/>
        </p:nvGrpSpPr>
        <p:grpSpPr>
          <a:xfrm>
            <a:off x="10525759" y="4521200"/>
            <a:ext cx="1188720" cy="1958339"/>
            <a:chOff x="10525759" y="4521200"/>
            <a:chExt cx="1188720" cy="1958339"/>
          </a:xfrm>
        </p:grpSpPr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706099" y="4521200"/>
              <a:ext cx="825500" cy="82550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728959" y="4544059"/>
              <a:ext cx="736600" cy="736599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525759" y="5293359"/>
              <a:ext cx="1188720" cy="1186180"/>
            </a:xfrm>
            <a:prstGeom prst="rect">
              <a:avLst/>
            </a:prstGeom>
          </p:spPr>
        </p:pic>
      </p:grpSp>
      <p:grpSp>
        <p:nvGrpSpPr>
          <p:cNvPr id="26" name="object 26"/>
          <p:cNvGrpSpPr/>
          <p:nvPr/>
        </p:nvGrpSpPr>
        <p:grpSpPr>
          <a:xfrm>
            <a:off x="8816340" y="4513579"/>
            <a:ext cx="1214120" cy="1965960"/>
            <a:chOff x="8816340" y="4513579"/>
            <a:chExt cx="1214120" cy="1965960"/>
          </a:xfrm>
        </p:grpSpPr>
        <p:pic>
          <p:nvPicPr>
            <p:cNvPr id="27" name="object 2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017000" y="4513579"/>
              <a:ext cx="812800" cy="815340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039860" y="4536439"/>
              <a:ext cx="726440" cy="728980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816340" y="5265419"/>
              <a:ext cx="1214120" cy="1214120"/>
            </a:xfrm>
            <a:prstGeom prst="rect">
              <a:avLst/>
            </a:prstGeom>
          </p:spPr>
        </p:pic>
      </p:grpSp>
      <p:grpSp>
        <p:nvGrpSpPr>
          <p:cNvPr id="30" name="object 30"/>
          <p:cNvGrpSpPr/>
          <p:nvPr/>
        </p:nvGrpSpPr>
        <p:grpSpPr>
          <a:xfrm>
            <a:off x="7180580" y="2468879"/>
            <a:ext cx="4528820" cy="1963420"/>
            <a:chOff x="7180580" y="2468879"/>
            <a:chExt cx="4528820" cy="1963420"/>
          </a:xfrm>
        </p:grpSpPr>
        <p:pic>
          <p:nvPicPr>
            <p:cNvPr id="31" name="object 3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001760" y="2496819"/>
              <a:ext cx="815340" cy="792479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024620" y="2519679"/>
              <a:ext cx="726440" cy="703579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8798560" y="3233419"/>
              <a:ext cx="1224279" cy="1188719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0706100" y="2468879"/>
              <a:ext cx="815340" cy="815339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0728960" y="2491739"/>
              <a:ext cx="726440" cy="726439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0520680" y="3241039"/>
              <a:ext cx="1188720" cy="1191260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7180580" y="4203700"/>
              <a:ext cx="1334135" cy="0"/>
            </a:xfrm>
            <a:custGeom>
              <a:avLst/>
              <a:gdLst/>
              <a:ahLst/>
              <a:cxnLst/>
              <a:rect l="l" t="t" r="r" b="b"/>
              <a:pathLst>
                <a:path w="1334134">
                  <a:moveTo>
                    <a:pt x="1333753" y="0"/>
                  </a:moveTo>
                  <a:lnTo>
                    <a:pt x="0" y="0"/>
                  </a:lnTo>
                </a:path>
              </a:pathLst>
            </a:custGeom>
            <a:ln w="254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38"/>
          <p:cNvSpPr txBox="1"/>
          <p:nvPr/>
        </p:nvSpPr>
        <p:spPr>
          <a:xfrm>
            <a:off x="7148830" y="2912745"/>
            <a:ext cx="87312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b="1" spc="-595" dirty="0">
                <a:solidFill>
                  <a:srgbClr val="222C77"/>
                </a:solidFill>
                <a:latin typeface="Tahoma"/>
                <a:cs typeface="Tahoma"/>
              </a:rPr>
              <a:t>+5</a:t>
            </a:r>
            <a:endParaRPr sz="5400">
              <a:latin typeface="Tahoma"/>
              <a:cs typeface="Tahoma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7156068" y="3677666"/>
            <a:ext cx="1388745" cy="4673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7400"/>
              </a:lnSpc>
              <a:spcBef>
                <a:spcPts val="95"/>
              </a:spcBef>
            </a:pPr>
            <a:r>
              <a:rPr sz="1350" b="1" spc="85" dirty="0">
                <a:solidFill>
                  <a:srgbClr val="222C77"/>
                </a:solidFill>
                <a:latin typeface="Tahoma"/>
                <a:cs typeface="Tahoma"/>
              </a:rPr>
              <a:t>П</a:t>
            </a:r>
            <a:r>
              <a:rPr sz="1350" b="1" spc="110" dirty="0">
                <a:solidFill>
                  <a:srgbClr val="222C77"/>
                </a:solidFill>
                <a:latin typeface="Tahoma"/>
                <a:cs typeface="Tahoma"/>
              </a:rPr>
              <a:t>Р</a:t>
            </a:r>
            <a:r>
              <a:rPr sz="1350" b="1" spc="85" dirty="0">
                <a:solidFill>
                  <a:srgbClr val="222C77"/>
                </a:solidFill>
                <a:latin typeface="Tahoma"/>
                <a:cs typeface="Tahoma"/>
              </a:rPr>
              <a:t>Е</a:t>
            </a:r>
            <a:r>
              <a:rPr sz="1350" b="1" spc="80" dirty="0">
                <a:solidFill>
                  <a:srgbClr val="222C77"/>
                </a:solidFill>
                <a:latin typeface="Tahoma"/>
                <a:cs typeface="Tahoma"/>
              </a:rPr>
              <a:t>Д</a:t>
            </a:r>
            <a:r>
              <a:rPr sz="1350" b="1" spc="110" dirty="0">
                <a:solidFill>
                  <a:srgbClr val="222C77"/>
                </a:solidFill>
                <a:latin typeface="Tahoma"/>
                <a:cs typeface="Tahoma"/>
              </a:rPr>
              <a:t>М</a:t>
            </a:r>
            <a:r>
              <a:rPr sz="1350" b="1" spc="85" dirty="0">
                <a:solidFill>
                  <a:srgbClr val="222C77"/>
                </a:solidFill>
                <a:latin typeface="Tahoma"/>
                <a:cs typeface="Tahoma"/>
              </a:rPr>
              <a:t>Е</a:t>
            </a:r>
            <a:r>
              <a:rPr sz="1350" b="1" spc="25" dirty="0">
                <a:solidFill>
                  <a:srgbClr val="222C77"/>
                </a:solidFill>
                <a:latin typeface="Tahoma"/>
                <a:cs typeface="Tahoma"/>
              </a:rPr>
              <a:t>Т</a:t>
            </a:r>
            <a:r>
              <a:rPr sz="1350" b="1" spc="85" dirty="0">
                <a:solidFill>
                  <a:srgbClr val="222C77"/>
                </a:solidFill>
                <a:latin typeface="Tahoma"/>
                <a:cs typeface="Tahoma"/>
              </a:rPr>
              <a:t>Н</a:t>
            </a:r>
            <a:r>
              <a:rPr sz="1350" b="1" spc="95" dirty="0">
                <a:solidFill>
                  <a:srgbClr val="222C77"/>
                </a:solidFill>
                <a:latin typeface="Tahoma"/>
                <a:cs typeface="Tahoma"/>
              </a:rPr>
              <a:t>Ы</a:t>
            </a:r>
            <a:r>
              <a:rPr sz="1350" b="1" spc="15" dirty="0">
                <a:solidFill>
                  <a:srgbClr val="222C77"/>
                </a:solidFill>
                <a:latin typeface="Tahoma"/>
                <a:cs typeface="Tahoma"/>
              </a:rPr>
              <a:t>Х  </a:t>
            </a:r>
            <a:r>
              <a:rPr sz="1350" b="1" spc="100" dirty="0">
                <a:solidFill>
                  <a:srgbClr val="222C77"/>
                </a:solidFill>
                <a:latin typeface="Tahoma"/>
                <a:cs typeface="Tahoma"/>
              </a:rPr>
              <a:t>КАНАЛОВ</a:t>
            </a:r>
            <a:endParaRPr sz="135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459" y="4"/>
            <a:ext cx="12191998" cy="685799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76321" y="201819"/>
            <a:ext cx="10102850" cy="10592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pc="20" dirty="0">
                <a:solidFill>
                  <a:srgbClr val="1B3181"/>
                </a:solidFill>
              </a:rPr>
              <a:t>202</a:t>
            </a:r>
            <a:r>
              <a:rPr lang="ru-RU" spc="20" dirty="0">
                <a:solidFill>
                  <a:srgbClr val="1B3181"/>
                </a:solidFill>
              </a:rPr>
              <a:t>3-2024</a:t>
            </a:r>
            <a:r>
              <a:rPr spc="130" dirty="0">
                <a:solidFill>
                  <a:srgbClr val="1B3181"/>
                </a:solidFill>
              </a:rPr>
              <a:t> </a:t>
            </a:r>
            <a:r>
              <a:rPr lang="ru-RU" spc="310" dirty="0">
                <a:solidFill>
                  <a:srgbClr val="1B3181"/>
                </a:solidFill>
              </a:rPr>
              <a:t>учебный год</a:t>
            </a:r>
            <a:r>
              <a:rPr spc="155" dirty="0">
                <a:solidFill>
                  <a:srgbClr val="1B3181"/>
                </a:solidFill>
              </a:rPr>
              <a:t> </a:t>
            </a:r>
            <a:br>
              <a:rPr lang="ru-RU" spc="155" dirty="0">
                <a:solidFill>
                  <a:srgbClr val="1B3181"/>
                </a:solidFill>
              </a:rPr>
            </a:br>
            <a:r>
              <a:rPr sz="2800" spc="409" dirty="0">
                <a:solidFill>
                  <a:srgbClr val="1B3181"/>
                </a:solidFill>
              </a:rPr>
              <a:t>ЗАДАЧИ</a:t>
            </a:r>
            <a:endParaRPr spc="409" dirty="0">
              <a:solidFill>
                <a:srgbClr val="1B3181"/>
              </a:solidFill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95401" y="1637521"/>
            <a:ext cx="9790556" cy="1485471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>
              <a:lnSpc>
                <a:spcPct val="102200"/>
              </a:lnSpc>
              <a:spcBef>
                <a:spcPts val="70"/>
              </a:spcBef>
            </a:pPr>
            <a:r>
              <a:rPr lang="ru-RU" sz="1550" b="1" spc="30" dirty="0">
                <a:solidFill>
                  <a:srgbClr val="222C77"/>
                </a:solidFill>
                <a:latin typeface="Tahoma"/>
                <a:cs typeface="Tahoma"/>
              </a:rPr>
              <a:t> </a:t>
            </a:r>
            <a:r>
              <a:rPr lang="ru-RU" sz="2400" b="1" spc="30" dirty="0">
                <a:solidFill>
                  <a:srgbClr val="222C77"/>
                </a:solidFill>
                <a:latin typeface="Tahoma"/>
                <a:cs typeface="Tahoma"/>
              </a:rPr>
              <a:t>Не менее  </a:t>
            </a:r>
            <a:r>
              <a:rPr lang="ru-RU" sz="2400" b="1" spc="30" dirty="0">
                <a:solidFill>
                  <a:srgbClr val="FF0000"/>
                </a:solidFill>
                <a:latin typeface="Tahoma"/>
                <a:cs typeface="Tahoma"/>
              </a:rPr>
              <a:t>90% </a:t>
            </a:r>
            <a:r>
              <a:rPr sz="2400" b="1" spc="30" dirty="0" err="1">
                <a:solidFill>
                  <a:srgbClr val="222C77"/>
                </a:solidFill>
                <a:latin typeface="Tahoma"/>
                <a:cs typeface="Tahoma"/>
              </a:rPr>
              <a:t>общеобразовательных</a:t>
            </a:r>
            <a:r>
              <a:rPr sz="2400" b="1" spc="30" dirty="0">
                <a:solidFill>
                  <a:srgbClr val="222C77"/>
                </a:solidFill>
                <a:latin typeface="Tahoma"/>
                <a:cs typeface="Tahoma"/>
              </a:rPr>
              <a:t> </a:t>
            </a:r>
            <a:r>
              <a:rPr sz="2400" b="1" spc="35" dirty="0">
                <a:solidFill>
                  <a:srgbClr val="222C77"/>
                </a:solidFill>
                <a:latin typeface="Tahoma"/>
                <a:cs typeface="Tahoma"/>
              </a:rPr>
              <a:t> </a:t>
            </a:r>
            <a:r>
              <a:rPr sz="2400" b="1" spc="50" dirty="0">
                <a:solidFill>
                  <a:srgbClr val="222C77"/>
                </a:solidFill>
                <a:latin typeface="Tahoma"/>
                <a:cs typeface="Tahoma"/>
              </a:rPr>
              <a:t>организаций </a:t>
            </a:r>
            <a:r>
              <a:rPr sz="2400" spc="65" dirty="0">
                <a:latin typeface="Verdana"/>
                <a:cs typeface="Verdana"/>
              </a:rPr>
              <a:t>Российской </a:t>
            </a:r>
            <a:r>
              <a:rPr sz="2400" spc="70" dirty="0">
                <a:latin typeface="Verdana"/>
                <a:cs typeface="Verdana"/>
              </a:rPr>
              <a:t> </a:t>
            </a:r>
            <a:r>
              <a:rPr sz="2400" spc="165" dirty="0" err="1">
                <a:latin typeface="Verdana"/>
                <a:cs typeface="Verdana"/>
              </a:rPr>
              <a:t>Ф</a:t>
            </a:r>
            <a:r>
              <a:rPr sz="2400" spc="30" dirty="0" err="1">
                <a:latin typeface="Verdana"/>
                <a:cs typeface="Verdana"/>
              </a:rPr>
              <a:t>е</a:t>
            </a:r>
            <a:r>
              <a:rPr sz="2400" spc="65" dirty="0" err="1">
                <a:latin typeface="Verdana"/>
                <a:cs typeface="Verdana"/>
              </a:rPr>
              <a:t>дер</a:t>
            </a:r>
            <a:r>
              <a:rPr sz="2400" spc="-35" dirty="0" err="1">
                <a:latin typeface="Verdana"/>
                <a:cs typeface="Verdana"/>
              </a:rPr>
              <a:t>а</a:t>
            </a:r>
            <a:r>
              <a:rPr sz="2400" spc="55" dirty="0" err="1">
                <a:latin typeface="Verdana"/>
                <a:cs typeface="Verdana"/>
              </a:rPr>
              <a:t>ц</a:t>
            </a:r>
            <a:r>
              <a:rPr sz="2400" spc="80" dirty="0" err="1">
                <a:latin typeface="Verdana"/>
                <a:cs typeface="Verdana"/>
              </a:rPr>
              <a:t>ии</a:t>
            </a:r>
            <a:r>
              <a:rPr sz="2400" spc="-145" dirty="0">
                <a:latin typeface="Verdana"/>
                <a:cs typeface="Verdana"/>
              </a:rPr>
              <a:t> </a:t>
            </a:r>
            <a:r>
              <a:rPr sz="2400" b="1" spc="55" dirty="0" err="1">
                <a:solidFill>
                  <a:srgbClr val="222C77"/>
                </a:solidFill>
                <a:latin typeface="Tahoma"/>
                <a:cs typeface="Tahoma"/>
              </a:rPr>
              <a:t>прошли</a:t>
            </a:r>
            <a:r>
              <a:rPr sz="2400" b="1" spc="55" dirty="0">
                <a:solidFill>
                  <a:srgbClr val="222C77"/>
                </a:solidFill>
                <a:latin typeface="Tahoma"/>
                <a:cs typeface="Tahoma"/>
              </a:rPr>
              <a:t> </a:t>
            </a:r>
            <a:r>
              <a:rPr sz="2400" b="1" spc="45" dirty="0">
                <a:solidFill>
                  <a:srgbClr val="222C77"/>
                </a:solidFill>
                <a:latin typeface="Tahoma"/>
                <a:cs typeface="Tahoma"/>
              </a:rPr>
              <a:t>самодиагностику </a:t>
            </a:r>
            <a:r>
              <a:rPr sz="2400" b="1" spc="-440" dirty="0">
                <a:solidFill>
                  <a:srgbClr val="222C77"/>
                </a:solidFill>
                <a:latin typeface="Tahoma"/>
                <a:cs typeface="Tahoma"/>
              </a:rPr>
              <a:t> </a:t>
            </a:r>
            <a:r>
              <a:rPr sz="2400" spc="65" dirty="0">
                <a:latin typeface="Verdana"/>
                <a:cs typeface="Verdana"/>
              </a:rPr>
              <a:t>н</a:t>
            </a:r>
            <a:r>
              <a:rPr sz="2400" spc="-25" dirty="0">
                <a:latin typeface="Verdana"/>
                <a:cs typeface="Verdana"/>
              </a:rPr>
              <a:t>а</a:t>
            </a:r>
            <a:r>
              <a:rPr sz="2400" spc="260" dirty="0">
                <a:latin typeface="Verdana"/>
                <a:cs typeface="Verdana"/>
              </a:rPr>
              <a:t> </a:t>
            </a:r>
            <a:r>
              <a:rPr sz="2400" spc="45" dirty="0">
                <a:latin typeface="Verdana"/>
                <a:cs typeface="Verdana"/>
              </a:rPr>
              <a:t>с</a:t>
            </a:r>
            <a:r>
              <a:rPr sz="2400" spc="55" dirty="0">
                <a:latin typeface="Verdana"/>
                <a:cs typeface="Verdana"/>
              </a:rPr>
              <a:t>оо</a:t>
            </a:r>
            <a:r>
              <a:rPr sz="2400" spc="-5" dirty="0">
                <a:latin typeface="Verdana"/>
                <a:cs typeface="Verdana"/>
              </a:rPr>
              <a:t>т</a:t>
            </a:r>
            <a:r>
              <a:rPr sz="2400" spc="-15" dirty="0">
                <a:latin typeface="Verdana"/>
                <a:cs typeface="Verdana"/>
              </a:rPr>
              <a:t>в</a:t>
            </a:r>
            <a:r>
              <a:rPr sz="2400" spc="10" dirty="0">
                <a:latin typeface="Verdana"/>
                <a:cs typeface="Verdana"/>
              </a:rPr>
              <a:t>етст</a:t>
            </a:r>
            <a:r>
              <a:rPr sz="2400" dirty="0">
                <a:latin typeface="Verdana"/>
                <a:cs typeface="Verdana"/>
              </a:rPr>
              <a:t>в</a:t>
            </a:r>
            <a:r>
              <a:rPr sz="2400" spc="80" dirty="0">
                <a:latin typeface="Verdana"/>
                <a:cs typeface="Verdana"/>
              </a:rPr>
              <a:t>и</a:t>
            </a:r>
            <a:r>
              <a:rPr sz="2400" spc="40" dirty="0">
                <a:latin typeface="Verdana"/>
                <a:cs typeface="Verdana"/>
              </a:rPr>
              <a:t>е</a:t>
            </a:r>
            <a:r>
              <a:rPr sz="2400" spc="-150" dirty="0">
                <a:latin typeface="Verdana"/>
                <a:cs typeface="Verdana"/>
              </a:rPr>
              <a:t> </a:t>
            </a:r>
            <a:r>
              <a:rPr sz="2400" spc="-5" dirty="0">
                <a:latin typeface="Verdana"/>
                <a:cs typeface="Verdana"/>
              </a:rPr>
              <a:t>ст</a:t>
            </a:r>
            <a:r>
              <a:rPr sz="2400" spc="-15" dirty="0">
                <a:latin typeface="Verdana"/>
                <a:cs typeface="Verdana"/>
              </a:rPr>
              <a:t>а</a:t>
            </a:r>
            <a:r>
              <a:rPr sz="2400" spc="-40" dirty="0">
                <a:latin typeface="Verdana"/>
                <a:cs typeface="Verdana"/>
              </a:rPr>
              <a:t>ту</a:t>
            </a:r>
            <a:r>
              <a:rPr sz="2400" dirty="0">
                <a:latin typeface="Verdana"/>
                <a:cs typeface="Verdana"/>
              </a:rPr>
              <a:t>су  </a:t>
            </a:r>
            <a:r>
              <a:rPr sz="2400" spc="65" dirty="0">
                <a:latin typeface="Verdana"/>
                <a:cs typeface="Verdana"/>
              </a:rPr>
              <a:t>п</a:t>
            </a:r>
            <a:r>
              <a:rPr sz="2400" spc="105" dirty="0">
                <a:latin typeface="Verdana"/>
                <a:cs typeface="Verdana"/>
              </a:rPr>
              <a:t>р</a:t>
            </a:r>
            <a:r>
              <a:rPr sz="2400" spc="55" dirty="0">
                <a:latin typeface="Verdana"/>
                <a:cs typeface="Verdana"/>
              </a:rPr>
              <a:t>о</a:t>
            </a:r>
            <a:r>
              <a:rPr sz="2400" spc="15" dirty="0">
                <a:latin typeface="Verdana"/>
                <a:cs typeface="Verdana"/>
              </a:rPr>
              <a:t>е</a:t>
            </a:r>
            <a:r>
              <a:rPr sz="2400" spc="-5" dirty="0">
                <a:latin typeface="Verdana"/>
                <a:cs typeface="Verdana"/>
              </a:rPr>
              <a:t>к</a:t>
            </a:r>
            <a:r>
              <a:rPr sz="2400" spc="-30" dirty="0">
                <a:latin typeface="Verdana"/>
                <a:cs typeface="Verdana"/>
              </a:rPr>
              <a:t>та</a:t>
            </a:r>
            <a:r>
              <a:rPr sz="2400" spc="-155" dirty="0">
                <a:latin typeface="Verdana"/>
                <a:cs typeface="Verdana"/>
              </a:rPr>
              <a:t> </a:t>
            </a:r>
            <a:r>
              <a:rPr sz="2400" spc="-60" dirty="0">
                <a:latin typeface="Verdana"/>
                <a:cs typeface="Verdana"/>
              </a:rPr>
              <a:t>«</a:t>
            </a:r>
            <a:r>
              <a:rPr sz="2400" spc="-105" dirty="0">
                <a:latin typeface="Verdana"/>
                <a:cs typeface="Verdana"/>
              </a:rPr>
              <a:t>Ш</a:t>
            </a:r>
            <a:r>
              <a:rPr sz="2400" spc="-25" dirty="0">
                <a:latin typeface="Verdana"/>
                <a:cs typeface="Verdana"/>
              </a:rPr>
              <a:t>к</a:t>
            </a:r>
            <a:r>
              <a:rPr sz="2400" spc="55" dirty="0">
                <a:latin typeface="Verdana"/>
                <a:cs typeface="Verdana"/>
              </a:rPr>
              <a:t>о</a:t>
            </a:r>
            <a:r>
              <a:rPr sz="2400" spc="10" dirty="0">
                <a:latin typeface="Verdana"/>
                <a:cs typeface="Verdana"/>
              </a:rPr>
              <a:t>л</a:t>
            </a:r>
            <a:r>
              <a:rPr sz="2400" spc="-20" dirty="0">
                <a:latin typeface="Verdana"/>
                <a:cs typeface="Verdana"/>
              </a:rPr>
              <a:t>а  </a:t>
            </a:r>
            <a:r>
              <a:rPr sz="2400" spc="114" dirty="0">
                <a:latin typeface="Verdana"/>
                <a:cs typeface="Verdana"/>
              </a:rPr>
              <a:t>Ми</a:t>
            </a:r>
            <a:r>
              <a:rPr sz="2400" spc="105" dirty="0">
                <a:latin typeface="Verdana"/>
                <a:cs typeface="Verdana"/>
              </a:rPr>
              <a:t>н</a:t>
            </a:r>
            <a:r>
              <a:rPr sz="2400" spc="65" dirty="0">
                <a:latin typeface="Verdana"/>
                <a:cs typeface="Verdana"/>
              </a:rPr>
              <a:t>п</a:t>
            </a:r>
            <a:r>
              <a:rPr sz="2400" spc="105" dirty="0">
                <a:latin typeface="Verdana"/>
                <a:cs typeface="Verdana"/>
              </a:rPr>
              <a:t>р</a:t>
            </a:r>
            <a:r>
              <a:rPr sz="2400" spc="55" dirty="0">
                <a:latin typeface="Verdana"/>
                <a:cs typeface="Verdana"/>
              </a:rPr>
              <a:t>о</a:t>
            </a:r>
            <a:r>
              <a:rPr sz="2400" spc="35" dirty="0">
                <a:latin typeface="Verdana"/>
                <a:cs typeface="Verdana"/>
              </a:rPr>
              <a:t>с</a:t>
            </a:r>
            <a:r>
              <a:rPr sz="2400" spc="30" dirty="0">
                <a:latin typeface="Verdana"/>
                <a:cs typeface="Verdana"/>
              </a:rPr>
              <a:t>в</a:t>
            </a:r>
            <a:r>
              <a:rPr sz="2400" spc="45" dirty="0">
                <a:latin typeface="Verdana"/>
                <a:cs typeface="Verdana"/>
              </a:rPr>
              <a:t>е</a:t>
            </a:r>
            <a:r>
              <a:rPr sz="2400" spc="50" dirty="0">
                <a:latin typeface="Verdana"/>
                <a:cs typeface="Verdana"/>
              </a:rPr>
              <a:t>щ</a:t>
            </a:r>
            <a:r>
              <a:rPr sz="2400" spc="60" dirty="0">
                <a:latin typeface="Verdana"/>
                <a:cs typeface="Verdana"/>
              </a:rPr>
              <a:t>ен</a:t>
            </a:r>
            <a:r>
              <a:rPr sz="2400" spc="65" dirty="0">
                <a:latin typeface="Verdana"/>
                <a:cs typeface="Verdana"/>
              </a:rPr>
              <a:t>и</a:t>
            </a:r>
            <a:r>
              <a:rPr sz="2400" spc="15" dirty="0">
                <a:latin typeface="Verdana"/>
                <a:cs typeface="Verdana"/>
              </a:rPr>
              <a:t>я</a:t>
            </a:r>
            <a:r>
              <a:rPr sz="2400" spc="-170" dirty="0">
                <a:latin typeface="Verdana"/>
                <a:cs typeface="Verdana"/>
              </a:rPr>
              <a:t> </a:t>
            </a:r>
            <a:r>
              <a:rPr sz="2400" spc="160" dirty="0">
                <a:latin typeface="Verdana"/>
                <a:cs typeface="Verdana"/>
              </a:rPr>
              <a:t>Р</a:t>
            </a:r>
            <a:r>
              <a:rPr sz="2400" spc="55" dirty="0">
                <a:latin typeface="Verdana"/>
                <a:cs typeface="Verdana"/>
              </a:rPr>
              <a:t>осс</a:t>
            </a:r>
            <a:r>
              <a:rPr sz="2400" spc="70" dirty="0">
                <a:latin typeface="Verdana"/>
                <a:cs typeface="Verdana"/>
              </a:rPr>
              <a:t>и</a:t>
            </a:r>
            <a:r>
              <a:rPr sz="2400" spc="80" dirty="0">
                <a:latin typeface="Verdana"/>
                <a:cs typeface="Verdana"/>
              </a:rPr>
              <a:t>и</a:t>
            </a:r>
            <a:r>
              <a:rPr sz="2400" spc="-254" dirty="0">
                <a:latin typeface="Verdana"/>
                <a:cs typeface="Verdana"/>
              </a:rPr>
              <a:t>»</a:t>
            </a:r>
            <a:endParaRPr sz="2400" dirty="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220959" y="6300787"/>
            <a:ext cx="175895" cy="21145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200" spc="-70" dirty="0">
                <a:solidFill>
                  <a:srgbClr val="A2A2A2"/>
                </a:solidFill>
                <a:latin typeface="Tahoma"/>
                <a:cs typeface="Tahoma"/>
              </a:rPr>
              <a:t>16</a:t>
            </a:r>
            <a:endParaRPr sz="1200">
              <a:latin typeface="Tahoma"/>
              <a:cs typeface="Tahom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0" y="4170679"/>
            <a:ext cx="12192000" cy="2210435"/>
            <a:chOff x="0" y="4170679"/>
            <a:chExt cx="12192000" cy="2210435"/>
          </a:xfrm>
        </p:grpSpPr>
        <p:sp>
          <p:nvSpPr>
            <p:cNvPr id="10" name="object 10"/>
            <p:cNvSpPr/>
            <p:nvPr/>
          </p:nvSpPr>
          <p:spPr>
            <a:xfrm>
              <a:off x="0" y="4170679"/>
              <a:ext cx="12192000" cy="25400"/>
            </a:xfrm>
            <a:custGeom>
              <a:avLst/>
              <a:gdLst/>
              <a:ahLst/>
              <a:cxnLst/>
              <a:rect l="l" t="t" r="r" b="b"/>
              <a:pathLst>
                <a:path w="12192000" h="25400">
                  <a:moveTo>
                    <a:pt x="0" y="0"/>
                  </a:moveTo>
                  <a:lnTo>
                    <a:pt x="0" y="25400"/>
                  </a:lnTo>
                  <a:lnTo>
                    <a:pt x="12192000" y="254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2C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3699" y="4366259"/>
              <a:ext cx="2136648" cy="201472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1320" y="4775199"/>
              <a:ext cx="2121408" cy="129336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8159" y="4444999"/>
              <a:ext cx="1907539" cy="1785620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1174750" y="3874770"/>
            <a:ext cx="593725" cy="2419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400" b="1" spc="105" dirty="0">
                <a:solidFill>
                  <a:srgbClr val="C00000"/>
                </a:solidFill>
                <a:latin typeface="Tahoma"/>
                <a:cs typeface="Tahoma"/>
              </a:rPr>
              <a:t>ША</a:t>
            </a:r>
            <a:r>
              <a:rPr sz="1400" b="1" spc="50" dirty="0">
                <a:solidFill>
                  <a:srgbClr val="C00000"/>
                </a:solidFill>
                <a:latin typeface="Tahoma"/>
                <a:cs typeface="Tahoma"/>
              </a:rPr>
              <a:t>Г</a:t>
            </a:r>
            <a:r>
              <a:rPr sz="1400" b="1" spc="-35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1400" b="1" spc="-335" dirty="0">
                <a:solidFill>
                  <a:srgbClr val="C00000"/>
                </a:solidFill>
                <a:latin typeface="Tahoma"/>
                <a:cs typeface="Tahoma"/>
              </a:rPr>
              <a:t>1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04519" y="4881816"/>
            <a:ext cx="1730375" cy="951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 marR="5080" indent="5715" algn="ctr">
              <a:lnSpc>
                <a:spcPct val="101099"/>
              </a:lnSpc>
              <a:spcBef>
                <a:spcPts val="105"/>
              </a:spcBef>
            </a:pPr>
            <a:r>
              <a:rPr sz="1200" spc="50" dirty="0">
                <a:solidFill>
                  <a:srgbClr val="FFFFFF"/>
                </a:solidFill>
                <a:latin typeface="Verdana"/>
                <a:cs typeface="Verdana"/>
              </a:rPr>
              <a:t>Определение </a:t>
            </a:r>
            <a:r>
              <a:rPr sz="1200" spc="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spc="35" dirty="0">
                <a:solidFill>
                  <a:srgbClr val="FFFFFF"/>
                </a:solidFill>
                <a:latin typeface="Verdana"/>
                <a:cs typeface="Verdana"/>
              </a:rPr>
              <a:t>уро</a:t>
            </a:r>
            <a:r>
              <a:rPr sz="1200" spc="40" dirty="0">
                <a:solidFill>
                  <a:srgbClr val="FFFFFF"/>
                </a:solidFill>
                <a:latin typeface="Verdana"/>
                <a:cs typeface="Verdana"/>
              </a:rPr>
              <a:t>вн</a:t>
            </a:r>
            <a:r>
              <a:rPr sz="1200" spc="15" dirty="0">
                <a:solidFill>
                  <a:srgbClr val="FFFFFF"/>
                </a:solidFill>
                <a:latin typeface="Verdana"/>
                <a:cs typeface="Verdana"/>
              </a:rPr>
              <a:t>я</a:t>
            </a:r>
            <a:r>
              <a:rPr sz="12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spc="45" dirty="0">
                <a:solidFill>
                  <a:srgbClr val="FFFFFF"/>
                </a:solidFill>
                <a:latin typeface="Verdana"/>
                <a:cs typeface="Verdana"/>
              </a:rPr>
              <a:t>до</a:t>
            </a:r>
            <a:r>
              <a:rPr sz="1200" spc="35" dirty="0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sz="1200" spc="30" dirty="0">
                <a:solidFill>
                  <a:srgbClr val="FFFFFF"/>
                </a:solidFill>
                <a:latin typeface="Verdana"/>
                <a:cs typeface="Verdana"/>
              </a:rPr>
              <a:t>ти</a:t>
            </a:r>
            <a:r>
              <a:rPr sz="1200" spc="35" dirty="0">
                <a:solidFill>
                  <a:srgbClr val="FFFFFF"/>
                </a:solidFill>
                <a:latin typeface="Verdana"/>
                <a:cs typeface="Verdana"/>
              </a:rPr>
              <a:t>же</a:t>
            </a:r>
            <a:r>
              <a:rPr sz="1200" spc="40" dirty="0">
                <a:solidFill>
                  <a:srgbClr val="FFFFFF"/>
                </a:solidFill>
                <a:latin typeface="Verdana"/>
                <a:cs typeface="Verdana"/>
              </a:rPr>
              <a:t>ния  </a:t>
            </a:r>
            <a:r>
              <a:rPr sz="1200" spc="65" dirty="0">
                <a:solidFill>
                  <a:srgbClr val="FFFFFF"/>
                </a:solidFill>
                <a:latin typeface="Verdana"/>
                <a:cs typeface="Verdana"/>
              </a:rPr>
              <a:t>ре</a:t>
            </a:r>
            <a:r>
              <a:rPr sz="1200" spc="25" dirty="0">
                <a:solidFill>
                  <a:srgbClr val="FFFFFF"/>
                </a:solidFill>
                <a:latin typeface="Verdana"/>
                <a:cs typeface="Verdana"/>
              </a:rPr>
              <a:t>з</a:t>
            </a:r>
            <a:r>
              <a:rPr sz="1200" spc="-5" dirty="0">
                <a:solidFill>
                  <a:srgbClr val="FFFFFF"/>
                </a:solidFill>
                <a:latin typeface="Verdana"/>
                <a:cs typeface="Verdana"/>
              </a:rPr>
              <a:t>у</a:t>
            </a:r>
            <a:r>
              <a:rPr sz="1200" dirty="0">
                <a:solidFill>
                  <a:srgbClr val="FFFFFF"/>
                </a:solidFill>
                <a:latin typeface="Verdana"/>
                <a:cs typeface="Verdana"/>
              </a:rPr>
              <a:t>л</a:t>
            </a:r>
            <a:r>
              <a:rPr sz="1200" spc="-10" dirty="0">
                <a:solidFill>
                  <a:srgbClr val="FFFFFF"/>
                </a:solidFill>
                <a:latin typeface="Verdana"/>
                <a:cs typeface="Verdana"/>
              </a:rPr>
              <a:t>ь</a:t>
            </a:r>
            <a:r>
              <a:rPr sz="1200" spc="-15" dirty="0">
                <a:solidFill>
                  <a:srgbClr val="FFFFFF"/>
                </a:solidFill>
                <a:latin typeface="Verdana"/>
                <a:cs typeface="Verdana"/>
              </a:rPr>
              <a:t>т</a:t>
            </a:r>
            <a:r>
              <a:rPr sz="1200" spc="-10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sz="1200" spc="10" dirty="0">
                <a:solidFill>
                  <a:srgbClr val="FFFFFF"/>
                </a:solidFill>
                <a:latin typeface="Verdana"/>
                <a:cs typeface="Verdana"/>
              </a:rPr>
              <a:t>т</a:t>
            </a:r>
            <a:r>
              <a:rPr sz="1200" spc="20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1200" spc="25" dirty="0">
                <a:solidFill>
                  <a:srgbClr val="FFFFFF"/>
                </a:solidFill>
                <a:latin typeface="Verdana"/>
                <a:cs typeface="Verdana"/>
              </a:rPr>
              <a:t>в</a:t>
            </a:r>
            <a:r>
              <a:rPr sz="1200" spc="-1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spc="90" dirty="0">
                <a:solidFill>
                  <a:srgbClr val="FFFFFF"/>
                </a:solidFill>
                <a:latin typeface="Verdana"/>
                <a:cs typeface="Verdana"/>
              </a:rPr>
              <a:t>П</a:t>
            </a:r>
            <a:r>
              <a:rPr sz="1200" spc="65" dirty="0">
                <a:solidFill>
                  <a:srgbClr val="FFFFFF"/>
                </a:solidFill>
                <a:latin typeface="Verdana"/>
                <a:cs typeface="Verdana"/>
              </a:rPr>
              <a:t>р</a:t>
            </a:r>
            <a:r>
              <a:rPr sz="1200" spc="70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1200" spc="35" dirty="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sz="1200" spc="-15" dirty="0">
                <a:solidFill>
                  <a:srgbClr val="FFFFFF"/>
                </a:solidFill>
                <a:latin typeface="Verdana"/>
                <a:cs typeface="Verdana"/>
              </a:rPr>
              <a:t>кта  </a:t>
            </a:r>
            <a:r>
              <a:rPr sz="1200" spc="-35" dirty="0">
                <a:solidFill>
                  <a:srgbClr val="FFFFFF"/>
                </a:solidFill>
                <a:latin typeface="Verdana"/>
                <a:cs typeface="Verdana"/>
              </a:rPr>
              <a:t>(</a:t>
            </a:r>
            <a:r>
              <a:rPr sz="1200" spc="-50" dirty="0">
                <a:solidFill>
                  <a:srgbClr val="FFFFFF"/>
                </a:solidFill>
                <a:latin typeface="Verdana"/>
                <a:cs typeface="Verdana"/>
              </a:rPr>
              <a:t>б</a:t>
            </a:r>
            <a:r>
              <a:rPr sz="1200" spc="-5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sz="1200" spc="25" dirty="0">
                <a:solidFill>
                  <a:srgbClr val="FFFFFF"/>
                </a:solidFill>
                <a:latin typeface="Verdana"/>
                <a:cs typeface="Verdana"/>
              </a:rPr>
              <a:t>з</a:t>
            </a:r>
            <a:r>
              <a:rPr sz="1200" spc="45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1200" spc="-20" dirty="0">
                <a:solidFill>
                  <a:srgbClr val="FFFFFF"/>
                </a:solidFill>
                <a:latin typeface="Verdana"/>
                <a:cs typeface="Verdana"/>
              </a:rPr>
              <a:t>вый,</a:t>
            </a:r>
            <a:r>
              <a:rPr sz="1200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spc="35" dirty="0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sz="1200" spc="65" dirty="0">
                <a:solidFill>
                  <a:srgbClr val="FFFFFF"/>
                </a:solidFill>
                <a:latin typeface="Verdana"/>
                <a:cs typeface="Verdana"/>
              </a:rPr>
              <a:t>ре</a:t>
            </a:r>
            <a:r>
              <a:rPr sz="1200" spc="45" dirty="0">
                <a:solidFill>
                  <a:srgbClr val="FFFFFF"/>
                </a:solidFill>
                <a:latin typeface="Verdana"/>
                <a:cs typeface="Verdana"/>
              </a:rPr>
              <a:t>д</a:t>
            </a:r>
            <a:r>
              <a:rPr sz="1200" spc="5" dirty="0">
                <a:solidFill>
                  <a:srgbClr val="FFFFFF"/>
                </a:solidFill>
                <a:latin typeface="Verdana"/>
                <a:cs typeface="Verdana"/>
              </a:rPr>
              <a:t>ний,  </a:t>
            </a:r>
            <a:r>
              <a:rPr sz="1200" spc="10" dirty="0">
                <a:solidFill>
                  <a:srgbClr val="FFFFFF"/>
                </a:solidFill>
                <a:latin typeface="Verdana"/>
                <a:cs typeface="Verdana"/>
              </a:rPr>
              <a:t>высокий)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3266440" y="4182109"/>
            <a:ext cx="2233295" cy="2199005"/>
            <a:chOff x="3266440" y="4182109"/>
            <a:chExt cx="2233295" cy="2199005"/>
          </a:xfrm>
        </p:grpSpPr>
        <p:sp>
          <p:nvSpPr>
            <p:cNvPr id="17" name="object 17"/>
            <p:cNvSpPr/>
            <p:nvPr/>
          </p:nvSpPr>
          <p:spPr>
            <a:xfrm>
              <a:off x="4326890" y="4182109"/>
              <a:ext cx="127000" cy="478155"/>
            </a:xfrm>
            <a:custGeom>
              <a:avLst/>
              <a:gdLst/>
              <a:ahLst/>
              <a:cxnLst/>
              <a:rect l="l" t="t" r="r" b="b"/>
              <a:pathLst>
                <a:path w="127000" h="478154">
                  <a:moveTo>
                    <a:pt x="57150" y="120650"/>
                  </a:moveTo>
                  <a:lnTo>
                    <a:pt x="57150" y="477773"/>
                  </a:lnTo>
                  <a:lnTo>
                    <a:pt x="69850" y="477773"/>
                  </a:lnTo>
                  <a:lnTo>
                    <a:pt x="69850" y="127000"/>
                  </a:lnTo>
                  <a:lnTo>
                    <a:pt x="63500" y="127000"/>
                  </a:lnTo>
                  <a:lnTo>
                    <a:pt x="57150" y="120650"/>
                  </a:lnTo>
                  <a:close/>
                </a:path>
                <a:path w="127000" h="478154">
                  <a:moveTo>
                    <a:pt x="69850" y="63500"/>
                  </a:moveTo>
                  <a:lnTo>
                    <a:pt x="57150" y="63500"/>
                  </a:lnTo>
                  <a:lnTo>
                    <a:pt x="57150" y="120650"/>
                  </a:lnTo>
                  <a:lnTo>
                    <a:pt x="63500" y="127000"/>
                  </a:lnTo>
                  <a:lnTo>
                    <a:pt x="69850" y="120650"/>
                  </a:lnTo>
                  <a:lnTo>
                    <a:pt x="69850" y="63500"/>
                  </a:lnTo>
                  <a:close/>
                </a:path>
                <a:path w="127000" h="478154">
                  <a:moveTo>
                    <a:pt x="69850" y="120650"/>
                  </a:moveTo>
                  <a:lnTo>
                    <a:pt x="63500" y="127000"/>
                  </a:lnTo>
                  <a:lnTo>
                    <a:pt x="69850" y="127000"/>
                  </a:lnTo>
                  <a:lnTo>
                    <a:pt x="69850" y="120650"/>
                  </a:lnTo>
                  <a:close/>
                </a:path>
                <a:path w="127000" h="478154">
                  <a:moveTo>
                    <a:pt x="63500" y="0"/>
                  </a:moveTo>
                  <a:lnTo>
                    <a:pt x="0" y="63500"/>
                  </a:lnTo>
                  <a:lnTo>
                    <a:pt x="57150" y="120650"/>
                  </a:lnTo>
                  <a:lnTo>
                    <a:pt x="57150" y="63500"/>
                  </a:lnTo>
                  <a:lnTo>
                    <a:pt x="127000" y="63500"/>
                  </a:lnTo>
                  <a:lnTo>
                    <a:pt x="63500" y="0"/>
                  </a:lnTo>
                  <a:close/>
                </a:path>
                <a:path w="127000" h="478154">
                  <a:moveTo>
                    <a:pt x="127000" y="63500"/>
                  </a:moveTo>
                  <a:lnTo>
                    <a:pt x="69850" y="63500"/>
                  </a:lnTo>
                  <a:lnTo>
                    <a:pt x="69850" y="120650"/>
                  </a:lnTo>
                  <a:lnTo>
                    <a:pt x="127000" y="63500"/>
                  </a:lnTo>
                  <a:close/>
                </a:path>
              </a:pathLst>
            </a:custGeom>
            <a:solidFill>
              <a:srgbClr val="1B318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66440" y="4366259"/>
              <a:ext cx="2233167" cy="2014727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309620" y="4775199"/>
              <a:ext cx="2179828" cy="129336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390900" y="4444999"/>
              <a:ext cx="2004060" cy="1785620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4076700" y="3900551"/>
            <a:ext cx="629920" cy="2419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400" b="1" spc="105" dirty="0">
                <a:solidFill>
                  <a:srgbClr val="C00000"/>
                </a:solidFill>
                <a:latin typeface="Tahoma"/>
                <a:cs typeface="Tahoma"/>
              </a:rPr>
              <a:t>ША</a:t>
            </a:r>
            <a:r>
              <a:rPr sz="1400" b="1" spc="50" dirty="0">
                <a:solidFill>
                  <a:srgbClr val="C00000"/>
                </a:solidFill>
                <a:latin typeface="Tahoma"/>
                <a:cs typeface="Tahoma"/>
              </a:rPr>
              <a:t>Г</a:t>
            </a:r>
            <a:r>
              <a:rPr sz="1400" b="1" spc="-35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1400" b="1" spc="-55" dirty="0">
                <a:solidFill>
                  <a:srgbClr val="C00000"/>
                </a:solidFill>
                <a:latin typeface="Tahoma"/>
                <a:cs typeface="Tahoma"/>
              </a:rPr>
              <a:t>2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390900" y="4445000"/>
            <a:ext cx="2004060" cy="17856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550">
              <a:latin typeface="Times New Roman"/>
              <a:cs typeface="Times New Roman"/>
            </a:endParaRPr>
          </a:p>
          <a:p>
            <a:pPr marL="135255" marR="127635" indent="1270" algn="ctr">
              <a:lnSpc>
                <a:spcPct val="101099"/>
              </a:lnSpc>
            </a:pPr>
            <a:r>
              <a:rPr sz="1200" spc="75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sz="1200" spc="55" dirty="0">
                <a:solidFill>
                  <a:srgbClr val="FFFFFF"/>
                </a:solidFill>
                <a:latin typeface="Verdana"/>
                <a:cs typeface="Verdana"/>
              </a:rPr>
              <a:t>н</a:t>
            </a:r>
            <a:r>
              <a:rPr sz="1200" spc="-5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sz="1200" spc="30" dirty="0">
                <a:solidFill>
                  <a:srgbClr val="FFFFFF"/>
                </a:solidFill>
                <a:latin typeface="Verdana"/>
                <a:cs typeface="Verdana"/>
              </a:rPr>
              <a:t>л</a:t>
            </a:r>
            <a:r>
              <a:rPr sz="1200" spc="45" dirty="0">
                <a:solidFill>
                  <a:srgbClr val="FFFFFF"/>
                </a:solidFill>
                <a:latin typeface="Verdana"/>
                <a:cs typeface="Verdana"/>
              </a:rPr>
              <a:t>из</a:t>
            </a:r>
            <a:r>
              <a:rPr sz="12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b="1" spc="55" dirty="0">
                <a:solidFill>
                  <a:srgbClr val="FFFFFF"/>
                </a:solidFill>
                <a:latin typeface="Tahoma"/>
                <a:cs typeface="Tahoma"/>
              </a:rPr>
              <a:t>д</a:t>
            </a:r>
            <a:r>
              <a:rPr sz="1200" b="1" spc="50" dirty="0">
                <a:solidFill>
                  <a:srgbClr val="FFFFFF"/>
                </a:solidFill>
                <a:latin typeface="Tahoma"/>
                <a:cs typeface="Tahoma"/>
              </a:rPr>
              <a:t>ин</a:t>
            </a:r>
            <a:r>
              <a:rPr sz="1200" b="1" spc="35" dirty="0">
                <a:solidFill>
                  <a:srgbClr val="FFFFFF"/>
                </a:solidFill>
                <a:latin typeface="Tahoma"/>
                <a:cs typeface="Tahoma"/>
              </a:rPr>
              <a:t>а</a:t>
            </a:r>
            <a:r>
              <a:rPr sz="1200" b="1" spc="70" dirty="0">
                <a:solidFill>
                  <a:srgbClr val="FFFFFF"/>
                </a:solidFill>
                <a:latin typeface="Tahoma"/>
                <a:cs typeface="Tahoma"/>
              </a:rPr>
              <a:t>м</a:t>
            </a:r>
            <a:r>
              <a:rPr sz="1200" b="1" spc="50" dirty="0">
                <a:solidFill>
                  <a:srgbClr val="FFFFFF"/>
                </a:solidFill>
                <a:latin typeface="Tahoma"/>
                <a:cs typeface="Tahoma"/>
              </a:rPr>
              <a:t>ик</a:t>
            </a:r>
            <a:r>
              <a:rPr sz="1200" b="1" spc="45" dirty="0">
                <a:solidFill>
                  <a:srgbClr val="FFFFFF"/>
                </a:solidFill>
                <a:latin typeface="Tahoma"/>
                <a:cs typeface="Tahoma"/>
              </a:rPr>
              <a:t>и  </a:t>
            </a:r>
            <a:r>
              <a:rPr sz="1200" b="1" spc="20" dirty="0">
                <a:solidFill>
                  <a:srgbClr val="FFFFFF"/>
                </a:solidFill>
                <a:latin typeface="Tahoma"/>
                <a:cs typeface="Tahoma"/>
              </a:rPr>
              <a:t>показателей</a:t>
            </a:r>
            <a:r>
              <a:rPr sz="1200" spc="20" dirty="0">
                <a:solidFill>
                  <a:srgbClr val="FFFFFF"/>
                </a:solidFill>
                <a:latin typeface="Tahoma"/>
                <a:cs typeface="Tahoma"/>
              </a:rPr>
              <a:t>, </a:t>
            </a:r>
            <a:r>
              <a:rPr sz="1200" spc="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sz="1200" spc="15" dirty="0">
                <a:solidFill>
                  <a:srgbClr val="FFFFFF"/>
                </a:solidFill>
                <a:latin typeface="Verdana"/>
                <a:cs typeface="Verdana"/>
              </a:rPr>
              <a:t>вто</a:t>
            </a:r>
            <a:r>
              <a:rPr sz="1200" spc="120" dirty="0">
                <a:solidFill>
                  <a:srgbClr val="FFFFFF"/>
                </a:solidFill>
                <a:latin typeface="Verdana"/>
                <a:cs typeface="Verdana"/>
              </a:rPr>
              <a:t>м</a:t>
            </a:r>
            <a:r>
              <a:rPr sz="1200" spc="-5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sz="1200" spc="25" dirty="0">
                <a:solidFill>
                  <a:srgbClr val="FFFFFF"/>
                </a:solidFill>
                <a:latin typeface="Verdana"/>
                <a:cs typeface="Verdana"/>
              </a:rPr>
              <a:t>ти</a:t>
            </a:r>
            <a:r>
              <a:rPr sz="1200" spc="30" dirty="0">
                <a:solidFill>
                  <a:srgbClr val="FFFFFF"/>
                </a:solidFill>
                <a:latin typeface="Verdana"/>
                <a:cs typeface="Verdana"/>
              </a:rPr>
              <a:t>з</a:t>
            </a:r>
            <a:r>
              <a:rPr sz="1200" spc="80" dirty="0">
                <a:solidFill>
                  <a:srgbClr val="FFFFFF"/>
                </a:solidFill>
                <a:latin typeface="Verdana"/>
                <a:cs typeface="Verdana"/>
              </a:rPr>
              <a:t>ир</a:t>
            </a:r>
            <a:r>
              <a:rPr sz="1200" spc="45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1200" spc="5" dirty="0">
                <a:solidFill>
                  <a:srgbClr val="FFFFFF"/>
                </a:solidFill>
                <a:latin typeface="Verdana"/>
                <a:cs typeface="Verdana"/>
              </a:rPr>
              <a:t>в</a:t>
            </a:r>
            <a:r>
              <a:rPr sz="1200" spc="10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sz="1200" spc="55" dirty="0">
                <a:solidFill>
                  <a:srgbClr val="FFFFFF"/>
                </a:solidFill>
                <a:latin typeface="Verdana"/>
                <a:cs typeface="Verdana"/>
              </a:rPr>
              <a:t>н</a:t>
            </a:r>
            <a:r>
              <a:rPr sz="1200" spc="25" dirty="0">
                <a:solidFill>
                  <a:srgbClr val="FFFFFF"/>
                </a:solidFill>
                <a:latin typeface="Verdana"/>
                <a:cs typeface="Verdana"/>
              </a:rPr>
              <a:t>н</a:t>
            </a:r>
            <a:r>
              <a:rPr sz="1200" spc="45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1200" spc="25" dirty="0">
                <a:solidFill>
                  <a:srgbClr val="FFFFFF"/>
                </a:solidFill>
                <a:latin typeface="Verdana"/>
                <a:cs typeface="Verdana"/>
              </a:rPr>
              <a:t>е  </a:t>
            </a:r>
            <a:r>
              <a:rPr sz="1200" spc="35" dirty="0">
                <a:solidFill>
                  <a:srgbClr val="FFFFFF"/>
                </a:solidFill>
                <a:latin typeface="Verdana"/>
                <a:cs typeface="Verdana"/>
              </a:rPr>
              <a:t>выявление </a:t>
            </a:r>
            <a:r>
              <a:rPr sz="1200" spc="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spc="30" dirty="0">
                <a:solidFill>
                  <a:srgbClr val="FFFFFF"/>
                </a:solidFill>
                <a:latin typeface="Verdana"/>
                <a:cs typeface="Verdana"/>
              </a:rPr>
              <a:t>дефицитов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6324600" y="4182109"/>
            <a:ext cx="2256155" cy="2199005"/>
            <a:chOff x="6324600" y="4182109"/>
            <a:chExt cx="2256155" cy="2199005"/>
          </a:xfrm>
        </p:grpSpPr>
        <p:sp>
          <p:nvSpPr>
            <p:cNvPr id="24" name="object 24"/>
            <p:cNvSpPr/>
            <p:nvPr/>
          </p:nvSpPr>
          <p:spPr>
            <a:xfrm>
              <a:off x="7374889" y="4182109"/>
              <a:ext cx="127000" cy="478155"/>
            </a:xfrm>
            <a:custGeom>
              <a:avLst/>
              <a:gdLst/>
              <a:ahLst/>
              <a:cxnLst/>
              <a:rect l="l" t="t" r="r" b="b"/>
              <a:pathLst>
                <a:path w="127000" h="478154">
                  <a:moveTo>
                    <a:pt x="57150" y="120650"/>
                  </a:moveTo>
                  <a:lnTo>
                    <a:pt x="57150" y="477773"/>
                  </a:lnTo>
                  <a:lnTo>
                    <a:pt x="69850" y="477773"/>
                  </a:lnTo>
                  <a:lnTo>
                    <a:pt x="69850" y="127000"/>
                  </a:lnTo>
                  <a:lnTo>
                    <a:pt x="63500" y="127000"/>
                  </a:lnTo>
                  <a:lnTo>
                    <a:pt x="57150" y="120650"/>
                  </a:lnTo>
                  <a:close/>
                </a:path>
                <a:path w="127000" h="478154">
                  <a:moveTo>
                    <a:pt x="69850" y="63500"/>
                  </a:moveTo>
                  <a:lnTo>
                    <a:pt x="57150" y="63500"/>
                  </a:lnTo>
                  <a:lnTo>
                    <a:pt x="57150" y="120650"/>
                  </a:lnTo>
                  <a:lnTo>
                    <a:pt x="63500" y="127000"/>
                  </a:lnTo>
                  <a:lnTo>
                    <a:pt x="69850" y="120650"/>
                  </a:lnTo>
                  <a:lnTo>
                    <a:pt x="69850" y="63500"/>
                  </a:lnTo>
                  <a:close/>
                </a:path>
                <a:path w="127000" h="478154">
                  <a:moveTo>
                    <a:pt x="69850" y="120650"/>
                  </a:moveTo>
                  <a:lnTo>
                    <a:pt x="63500" y="127000"/>
                  </a:lnTo>
                  <a:lnTo>
                    <a:pt x="69850" y="127000"/>
                  </a:lnTo>
                  <a:lnTo>
                    <a:pt x="69850" y="120650"/>
                  </a:lnTo>
                  <a:close/>
                </a:path>
                <a:path w="127000" h="478154">
                  <a:moveTo>
                    <a:pt x="63500" y="0"/>
                  </a:moveTo>
                  <a:lnTo>
                    <a:pt x="0" y="63500"/>
                  </a:lnTo>
                  <a:lnTo>
                    <a:pt x="57150" y="120650"/>
                  </a:lnTo>
                  <a:lnTo>
                    <a:pt x="57150" y="63500"/>
                  </a:lnTo>
                  <a:lnTo>
                    <a:pt x="127000" y="63500"/>
                  </a:lnTo>
                  <a:lnTo>
                    <a:pt x="63500" y="0"/>
                  </a:lnTo>
                  <a:close/>
                </a:path>
                <a:path w="127000" h="478154">
                  <a:moveTo>
                    <a:pt x="127000" y="63500"/>
                  </a:moveTo>
                  <a:lnTo>
                    <a:pt x="69850" y="63500"/>
                  </a:lnTo>
                  <a:lnTo>
                    <a:pt x="69850" y="120650"/>
                  </a:lnTo>
                  <a:lnTo>
                    <a:pt x="127000" y="63500"/>
                  </a:lnTo>
                  <a:close/>
                </a:path>
              </a:pathLst>
            </a:custGeom>
            <a:solidFill>
              <a:srgbClr val="1B318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324600" y="4366259"/>
              <a:ext cx="2235707" cy="2014727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339840" y="4683772"/>
              <a:ext cx="2240788" cy="1473708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449060" y="4444999"/>
              <a:ext cx="2006599" cy="1785620"/>
            </a:xfrm>
            <a:prstGeom prst="rect">
              <a:avLst/>
            </a:prstGeom>
          </p:spPr>
        </p:pic>
      </p:grpSp>
      <p:sp>
        <p:nvSpPr>
          <p:cNvPr id="28" name="object 28"/>
          <p:cNvSpPr txBox="1"/>
          <p:nvPr/>
        </p:nvSpPr>
        <p:spPr>
          <a:xfrm>
            <a:off x="7123176" y="3900551"/>
            <a:ext cx="630555" cy="2419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400" b="1" spc="105" dirty="0">
                <a:solidFill>
                  <a:srgbClr val="C00000"/>
                </a:solidFill>
                <a:latin typeface="Tahoma"/>
                <a:cs typeface="Tahoma"/>
              </a:rPr>
              <a:t>ША</a:t>
            </a:r>
            <a:r>
              <a:rPr sz="1400" b="1" spc="50" dirty="0">
                <a:solidFill>
                  <a:srgbClr val="C00000"/>
                </a:solidFill>
                <a:latin typeface="Tahoma"/>
                <a:cs typeface="Tahoma"/>
              </a:rPr>
              <a:t>Г</a:t>
            </a:r>
            <a:r>
              <a:rPr sz="1400" b="1" spc="-35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1400" b="1" spc="-55" dirty="0">
                <a:solidFill>
                  <a:srgbClr val="C00000"/>
                </a:solidFill>
                <a:latin typeface="Tahoma"/>
                <a:cs typeface="Tahoma"/>
              </a:rPr>
              <a:t>3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449059" y="4445000"/>
            <a:ext cx="2006600" cy="17856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marL="125730" marR="116839" algn="ctr">
              <a:lnSpc>
                <a:spcPct val="100000"/>
              </a:lnSpc>
              <a:spcBef>
                <a:spcPts val="1110"/>
              </a:spcBef>
            </a:pPr>
            <a:r>
              <a:rPr sz="1200" spc="75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sz="1200" spc="15" dirty="0">
                <a:solidFill>
                  <a:srgbClr val="FFFFFF"/>
                </a:solidFill>
                <a:latin typeface="Verdana"/>
                <a:cs typeface="Verdana"/>
              </a:rPr>
              <a:t>вто</a:t>
            </a:r>
            <a:r>
              <a:rPr sz="1200" spc="120" dirty="0">
                <a:solidFill>
                  <a:srgbClr val="FFFFFF"/>
                </a:solidFill>
                <a:latin typeface="Verdana"/>
                <a:cs typeface="Verdana"/>
              </a:rPr>
              <a:t>м</a:t>
            </a:r>
            <a:r>
              <a:rPr sz="1200" spc="-5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sz="1200" spc="25" dirty="0">
                <a:solidFill>
                  <a:srgbClr val="FFFFFF"/>
                </a:solidFill>
                <a:latin typeface="Verdana"/>
                <a:cs typeface="Verdana"/>
              </a:rPr>
              <a:t>ти</a:t>
            </a:r>
            <a:r>
              <a:rPr sz="1200" spc="30" dirty="0">
                <a:solidFill>
                  <a:srgbClr val="FFFFFF"/>
                </a:solidFill>
                <a:latin typeface="Verdana"/>
                <a:cs typeface="Verdana"/>
              </a:rPr>
              <a:t>з</a:t>
            </a:r>
            <a:r>
              <a:rPr sz="1200" spc="80" dirty="0">
                <a:solidFill>
                  <a:srgbClr val="FFFFFF"/>
                </a:solidFill>
                <a:latin typeface="Verdana"/>
                <a:cs typeface="Verdana"/>
              </a:rPr>
              <a:t>ир</a:t>
            </a:r>
            <a:r>
              <a:rPr sz="1200" spc="45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1200" spc="5" dirty="0">
                <a:solidFill>
                  <a:srgbClr val="FFFFFF"/>
                </a:solidFill>
                <a:latin typeface="Verdana"/>
                <a:cs typeface="Verdana"/>
              </a:rPr>
              <a:t>в</a:t>
            </a:r>
            <a:r>
              <a:rPr sz="1200" spc="10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sz="1200" spc="55" dirty="0">
                <a:solidFill>
                  <a:srgbClr val="FFFFFF"/>
                </a:solidFill>
                <a:latin typeface="Verdana"/>
                <a:cs typeface="Verdana"/>
              </a:rPr>
              <a:t>н</a:t>
            </a:r>
            <a:r>
              <a:rPr sz="1200" spc="45" dirty="0">
                <a:solidFill>
                  <a:srgbClr val="FFFFFF"/>
                </a:solidFill>
                <a:latin typeface="Verdana"/>
                <a:cs typeface="Verdana"/>
              </a:rPr>
              <a:t>н</a:t>
            </a:r>
            <a:r>
              <a:rPr sz="1200" spc="25" dirty="0">
                <a:solidFill>
                  <a:srgbClr val="FFFFFF"/>
                </a:solidFill>
                <a:latin typeface="Verdana"/>
                <a:cs typeface="Verdana"/>
              </a:rPr>
              <a:t>ое  </a:t>
            </a:r>
            <a:r>
              <a:rPr sz="1200" spc="35" dirty="0">
                <a:solidFill>
                  <a:srgbClr val="FFFFFF"/>
                </a:solidFill>
                <a:latin typeface="Verdana"/>
                <a:cs typeface="Verdana"/>
              </a:rPr>
              <a:t>получение</a:t>
            </a:r>
            <a:endParaRPr sz="1200">
              <a:latin typeface="Verdana"/>
              <a:cs typeface="Verdana"/>
            </a:endParaRPr>
          </a:p>
          <a:p>
            <a:pPr marL="107950" marR="98425" algn="ctr">
              <a:lnSpc>
                <a:spcPct val="100899"/>
              </a:lnSpc>
              <a:spcBef>
                <a:spcPts val="10"/>
              </a:spcBef>
            </a:pPr>
            <a:r>
              <a:rPr sz="1200" spc="50" dirty="0">
                <a:solidFill>
                  <a:srgbClr val="FFFFFF"/>
                </a:solidFill>
                <a:latin typeface="Verdana"/>
                <a:cs typeface="Verdana"/>
              </a:rPr>
              <a:t>по</a:t>
            </a:r>
            <a:r>
              <a:rPr sz="1200" spc="-1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spc="-15" dirty="0">
                <a:solidFill>
                  <a:srgbClr val="FFFFFF"/>
                </a:solidFill>
                <a:latin typeface="Verdana"/>
                <a:cs typeface="Verdana"/>
              </a:rPr>
              <a:t>к</a:t>
            </a:r>
            <a:r>
              <a:rPr sz="1200" spc="-5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sz="1200" spc="40" dirty="0">
                <a:solidFill>
                  <a:srgbClr val="FFFFFF"/>
                </a:solidFill>
                <a:latin typeface="Verdana"/>
                <a:cs typeface="Verdana"/>
              </a:rPr>
              <a:t>ж</a:t>
            </a:r>
            <a:r>
              <a:rPr sz="1200" spc="45" dirty="0">
                <a:solidFill>
                  <a:srgbClr val="FFFFFF"/>
                </a:solidFill>
                <a:latin typeface="Verdana"/>
                <a:cs typeface="Verdana"/>
              </a:rPr>
              <a:t>до</a:t>
            </a:r>
            <a:r>
              <a:rPr sz="1200" spc="120" dirty="0">
                <a:solidFill>
                  <a:srgbClr val="FFFFFF"/>
                </a:solidFill>
                <a:latin typeface="Verdana"/>
                <a:cs typeface="Verdana"/>
              </a:rPr>
              <a:t>м</a:t>
            </a:r>
            <a:r>
              <a:rPr sz="1200" spc="-30" dirty="0">
                <a:solidFill>
                  <a:srgbClr val="FFFFFF"/>
                </a:solidFill>
                <a:latin typeface="Verdana"/>
                <a:cs typeface="Verdana"/>
              </a:rPr>
              <a:t>у</a:t>
            </a:r>
            <a:r>
              <a:rPr sz="12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spc="45" dirty="0">
                <a:solidFill>
                  <a:srgbClr val="FFFFFF"/>
                </a:solidFill>
                <a:latin typeface="Verdana"/>
                <a:cs typeface="Verdana"/>
              </a:rPr>
              <a:t>д</a:t>
            </a:r>
            <a:r>
              <a:rPr sz="1200" spc="35" dirty="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sz="1200" spc="25" dirty="0">
                <a:solidFill>
                  <a:srgbClr val="FFFFFF"/>
                </a:solidFill>
                <a:latin typeface="Verdana"/>
                <a:cs typeface="Verdana"/>
              </a:rPr>
              <a:t>фиц</a:t>
            </a:r>
            <a:r>
              <a:rPr sz="1200" spc="5" dirty="0">
                <a:solidFill>
                  <a:srgbClr val="FFFFFF"/>
                </a:solidFill>
                <a:latin typeface="Verdana"/>
                <a:cs typeface="Verdana"/>
              </a:rPr>
              <a:t>иту  </a:t>
            </a:r>
            <a:r>
              <a:rPr sz="1200" b="1" spc="50" dirty="0">
                <a:solidFill>
                  <a:srgbClr val="FFFFFF"/>
                </a:solidFill>
                <a:latin typeface="Tahoma"/>
                <a:cs typeface="Tahoma"/>
              </a:rPr>
              <a:t>перечня </a:t>
            </a:r>
            <a:r>
              <a:rPr sz="1200" b="1" spc="25" dirty="0">
                <a:solidFill>
                  <a:srgbClr val="FFFFFF"/>
                </a:solidFill>
                <a:latin typeface="Tahoma"/>
                <a:cs typeface="Tahoma"/>
              </a:rPr>
              <a:t>возможных </a:t>
            </a:r>
            <a:r>
              <a:rPr sz="1200" b="1" spc="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00" b="1" spc="35" dirty="0">
                <a:solidFill>
                  <a:srgbClr val="FFFFFF"/>
                </a:solidFill>
                <a:latin typeface="Tahoma"/>
                <a:cs typeface="Tahoma"/>
              </a:rPr>
              <a:t>управленческих </a:t>
            </a:r>
            <a:r>
              <a:rPr sz="1200" b="1" spc="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00" b="1" spc="65" dirty="0">
                <a:solidFill>
                  <a:srgbClr val="FFFFFF"/>
                </a:solidFill>
                <a:latin typeface="Tahoma"/>
                <a:cs typeface="Tahoma"/>
              </a:rPr>
              <a:t>решений</a:t>
            </a:r>
            <a:endParaRPr sz="1200">
              <a:latin typeface="Tahoma"/>
              <a:cs typeface="Tahoma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9484359" y="4182109"/>
            <a:ext cx="2218055" cy="2199005"/>
            <a:chOff x="9484359" y="4182109"/>
            <a:chExt cx="2218055" cy="2199005"/>
          </a:xfrm>
        </p:grpSpPr>
        <p:sp>
          <p:nvSpPr>
            <p:cNvPr id="31" name="object 31"/>
            <p:cNvSpPr/>
            <p:nvPr/>
          </p:nvSpPr>
          <p:spPr>
            <a:xfrm>
              <a:off x="10532109" y="4182109"/>
              <a:ext cx="127000" cy="478155"/>
            </a:xfrm>
            <a:custGeom>
              <a:avLst/>
              <a:gdLst/>
              <a:ahLst/>
              <a:cxnLst/>
              <a:rect l="l" t="t" r="r" b="b"/>
              <a:pathLst>
                <a:path w="127000" h="478154">
                  <a:moveTo>
                    <a:pt x="57150" y="120650"/>
                  </a:moveTo>
                  <a:lnTo>
                    <a:pt x="57150" y="477773"/>
                  </a:lnTo>
                  <a:lnTo>
                    <a:pt x="69850" y="477773"/>
                  </a:lnTo>
                  <a:lnTo>
                    <a:pt x="69850" y="127000"/>
                  </a:lnTo>
                  <a:lnTo>
                    <a:pt x="63500" y="127000"/>
                  </a:lnTo>
                  <a:lnTo>
                    <a:pt x="57150" y="120650"/>
                  </a:lnTo>
                  <a:close/>
                </a:path>
                <a:path w="127000" h="478154">
                  <a:moveTo>
                    <a:pt x="69850" y="63500"/>
                  </a:moveTo>
                  <a:lnTo>
                    <a:pt x="57150" y="63500"/>
                  </a:lnTo>
                  <a:lnTo>
                    <a:pt x="57150" y="120650"/>
                  </a:lnTo>
                  <a:lnTo>
                    <a:pt x="63500" y="127000"/>
                  </a:lnTo>
                  <a:lnTo>
                    <a:pt x="69850" y="120650"/>
                  </a:lnTo>
                  <a:lnTo>
                    <a:pt x="69850" y="63500"/>
                  </a:lnTo>
                  <a:close/>
                </a:path>
                <a:path w="127000" h="478154">
                  <a:moveTo>
                    <a:pt x="69850" y="120650"/>
                  </a:moveTo>
                  <a:lnTo>
                    <a:pt x="63500" y="127000"/>
                  </a:lnTo>
                  <a:lnTo>
                    <a:pt x="69850" y="127000"/>
                  </a:lnTo>
                  <a:lnTo>
                    <a:pt x="69850" y="120650"/>
                  </a:lnTo>
                  <a:close/>
                </a:path>
                <a:path w="127000" h="478154">
                  <a:moveTo>
                    <a:pt x="63500" y="0"/>
                  </a:moveTo>
                  <a:lnTo>
                    <a:pt x="0" y="63500"/>
                  </a:lnTo>
                  <a:lnTo>
                    <a:pt x="57150" y="120650"/>
                  </a:lnTo>
                  <a:lnTo>
                    <a:pt x="57150" y="63500"/>
                  </a:lnTo>
                  <a:lnTo>
                    <a:pt x="127000" y="63500"/>
                  </a:lnTo>
                  <a:lnTo>
                    <a:pt x="63500" y="0"/>
                  </a:lnTo>
                  <a:close/>
                </a:path>
                <a:path w="127000" h="478154">
                  <a:moveTo>
                    <a:pt x="127000" y="63500"/>
                  </a:moveTo>
                  <a:lnTo>
                    <a:pt x="69850" y="63500"/>
                  </a:lnTo>
                  <a:lnTo>
                    <a:pt x="69850" y="120650"/>
                  </a:lnTo>
                  <a:lnTo>
                    <a:pt x="127000" y="63500"/>
                  </a:lnTo>
                  <a:close/>
                </a:path>
              </a:pathLst>
            </a:custGeom>
            <a:solidFill>
              <a:srgbClr val="1B318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484359" y="4406912"/>
              <a:ext cx="2202688" cy="1974088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486899" y="4610099"/>
              <a:ext cx="2215388" cy="1661668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608819" y="4485639"/>
              <a:ext cx="1973579" cy="1744980"/>
            </a:xfrm>
            <a:prstGeom prst="rect">
              <a:avLst/>
            </a:prstGeom>
          </p:spPr>
        </p:pic>
      </p:grpSp>
      <p:sp>
        <p:nvSpPr>
          <p:cNvPr id="35" name="object 35"/>
          <p:cNvSpPr txBox="1"/>
          <p:nvPr/>
        </p:nvSpPr>
        <p:spPr>
          <a:xfrm>
            <a:off x="10272014" y="3900551"/>
            <a:ext cx="647700" cy="2419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400" b="1" spc="85" dirty="0">
                <a:solidFill>
                  <a:srgbClr val="C00000"/>
                </a:solidFill>
                <a:latin typeface="Tahoma"/>
                <a:cs typeface="Tahoma"/>
              </a:rPr>
              <a:t>ШАГ</a:t>
            </a:r>
            <a:r>
              <a:rPr sz="1400" b="1" spc="-105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1400" b="1" spc="85" dirty="0">
                <a:solidFill>
                  <a:srgbClr val="C00000"/>
                </a:solidFill>
                <a:latin typeface="Tahoma"/>
                <a:cs typeface="Tahoma"/>
              </a:rPr>
              <a:t>4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9608819" y="4485640"/>
            <a:ext cx="1973580" cy="1744980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0"/>
              </a:spcBef>
            </a:pPr>
            <a:endParaRPr sz="1650">
              <a:latin typeface="Times New Roman"/>
              <a:cs typeface="Times New Roman"/>
            </a:endParaRPr>
          </a:p>
          <a:p>
            <a:pPr marL="95885" marR="89535" indent="1905" algn="ctr">
              <a:lnSpc>
                <a:spcPct val="101000"/>
              </a:lnSpc>
            </a:pPr>
            <a:r>
              <a:rPr sz="1200" spc="40" dirty="0">
                <a:solidFill>
                  <a:srgbClr val="FFFFFF"/>
                </a:solidFill>
                <a:latin typeface="Verdana"/>
                <a:cs typeface="Verdana"/>
              </a:rPr>
              <a:t>Автоматизированное </a:t>
            </a:r>
            <a:r>
              <a:rPr sz="1200" spc="-40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b="1" spc="45" dirty="0">
                <a:solidFill>
                  <a:srgbClr val="FFFFFF"/>
                </a:solidFill>
                <a:latin typeface="Tahoma"/>
                <a:cs typeface="Tahoma"/>
              </a:rPr>
              <a:t>формирование </a:t>
            </a:r>
            <a:r>
              <a:rPr sz="1200" b="1" spc="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00" b="1" spc="60" dirty="0">
                <a:solidFill>
                  <a:srgbClr val="FFFFFF"/>
                </a:solidFill>
                <a:latin typeface="Tahoma"/>
                <a:cs typeface="Tahoma"/>
              </a:rPr>
              <a:t>п</a:t>
            </a:r>
            <a:r>
              <a:rPr sz="1200" b="1" spc="65" dirty="0">
                <a:solidFill>
                  <a:srgbClr val="FFFFFF"/>
                </a:solidFill>
                <a:latin typeface="Tahoma"/>
                <a:cs typeface="Tahoma"/>
              </a:rPr>
              <a:t>р</a:t>
            </a:r>
            <a:r>
              <a:rPr sz="1200" b="1" spc="50" dirty="0">
                <a:solidFill>
                  <a:srgbClr val="FFFFFF"/>
                </a:solidFill>
                <a:latin typeface="Tahoma"/>
                <a:cs typeface="Tahoma"/>
              </a:rPr>
              <a:t>о</a:t>
            </a:r>
            <a:r>
              <a:rPr sz="1200" b="1" spc="15" dirty="0">
                <a:solidFill>
                  <a:srgbClr val="FFFFFF"/>
                </a:solidFill>
                <a:latin typeface="Tahoma"/>
                <a:cs typeface="Tahoma"/>
              </a:rPr>
              <a:t>г</a:t>
            </a:r>
            <a:r>
              <a:rPr sz="1200" b="1" spc="50" dirty="0">
                <a:solidFill>
                  <a:srgbClr val="FFFFFF"/>
                </a:solidFill>
                <a:latin typeface="Tahoma"/>
                <a:cs typeface="Tahoma"/>
              </a:rPr>
              <a:t>р</a:t>
            </a:r>
            <a:r>
              <a:rPr sz="1200" b="1" spc="30" dirty="0">
                <a:solidFill>
                  <a:srgbClr val="FFFFFF"/>
                </a:solidFill>
                <a:latin typeface="Tahoma"/>
                <a:cs typeface="Tahoma"/>
              </a:rPr>
              <a:t>а</a:t>
            </a:r>
            <a:r>
              <a:rPr sz="1200" b="1" spc="75" dirty="0">
                <a:solidFill>
                  <a:srgbClr val="FFFFFF"/>
                </a:solidFill>
                <a:latin typeface="Tahoma"/>
                <a:cs typeface="Tahoma"/>
              </a:rPr>
              <a:t>м</a:t>
            </a:r>
            <a:r>
              <a:rPr sz="1200" b="1" spc="65" dirty="0">
                <a:solidFill>
                  <a:srgbClr val="FFFFFF"/>
                </a:solidFill>
                <a:latin typeface="Tahoma"/>
                <a:cs typeface="Tahoma"/>
              </a:rPr>
              <a:t>м</a:t>
            </a:r>
            <a:r>
              <a:rPr sz="1200" b="1" dirty="0">
                <a:solidFill>
                  <a:srgbClr val="FFFFFF"/>
                </a:solidFill>
                <a:latin typeface="Tahoma"/>
                <a:cs typeface="Tahoma"/>
              </a:rPr>
              <a:t>ы</a:t>
            </a:r>
            <a:r>
              <a:rPr sz="1200" b="1" spc="-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00" b="1" spc="50" dirty="0">
                <a:solidFill>
                  <a:srgbClr val="FFFFFF"/>
                </a:solidFill>
                <a:latin typeface="Tahoma"/>
                <a:cs typeface="Tahoma"/>
              </a:rPr>
              <a:t>р</a:t>
            </a:r>
            <a:r>
              <a:rPr sz="1200" b="1" spc="30" dirty="0">
                <a:solidFill>
                  <a:srgbClr val="FFFFFF"/>
                </a:solidFill>
                <a:latin typeface="Tahoma"/>
                <a:cs typeface="Tahoma"/>
              </a:rPr>
              <a:t>а</a:t>
            </a:r>
            <a:r>
              <a:rPr sz="1200" b="1" spc="45" dirty="0">
                <a:solidFill>
                  <a:srgbClr val="FFFFFF"/>
                </a:solidFill>
                <a:latin typeface="Tahoma"/>
                <a:cs typeface="Tahoma"/>
              </a:rPr>
              <a:t>з</a:t>
            </a:r>
            <a:r>
              <a:rPr sz="1200" b="1" spc="25" dirty="0">
                <a:solidFill>
                  <a:srgbClr val="FFFFFF"/>
                </a:solidFill>
                <a:latin typeface="Tahoma"/>
                <a:cs typeface="Tahoma"/>
              </a:rPr>
              <a:t>в</a:t>
            </a:r>
            <a:r>
              <a:rPr sz="1200" b="1" spc="35" dirty="0">
                <a:solidFill>
                  <a:srgbClr val="FFFFFF"/>
                </a:solidFill>
                <a:latin typeface="Tahoma"/>
                <a:cs typeface="Tahoma"/>
              </a:rPr>
              <a:t>ития  </a:t>
            </a:r>
            <a:r>
              <a:rPr sz="1200" spc="30" dirty="0">
                <a:solidFill>
                  <a:srgbClr val="FFFFFF"/>
                </a:solidFill>
                <a:latin typeface="Verdana"/>
                <a:cs typeface="Verdana"/>
              </a:rPr>
              <a:t>образовательной </a:t>
            </a:r>
            <a:r>
              <a:rPr sz="1200" spc="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spc="70" dirty="0">
                <a:solidFill>
                  <a:srgbClr val="FFFFFF"/>
                </a:solidFill>
                <a:latin typeface="Verdana"/>
                <a:cs typeface="Verdana"/>
              </a:rPr>
              <a:t>ор</a:t>
            </a:r>
            <a:r>
              <a:rPr sz="1200" dirty="0">
                <a:solidFill>
                  <a:srgbClr val="FFFFFF"/>
                </a:solidFill>
                <a:latin typeface="Verdana"/>
                <a:cs typeface="Verdana"/>
              </a:rPr>
              <a:t>га</a:t>
            </a:r>
            <a:r>
              <a:rPr sz="1200" spc="55" dirty="0">
                <a:solidFill>
                  <a:srgbClr val="FFFFFF"/>
                </a:solidFill>
                <a:latin typeface="Verdana"/>
                <a:cs typeface="Verdana"/>
              </a:rPr>
              <a:t>н</a:t>
            </a:r>
            <a:r>
              <a:rPr sz="1200" spc="45" dirty="0">
                <a:solidFill>
                  <a:srgbClr val="FFFFFF"/>
                </a:solidFill>
                <a:latin typeface="Verdana"/>
                <a:cs typeface="Verdana"/>
              </a:rPr>
              <a:t>из</a:t>
            </a:r>
            <a:r>
              <a:rPr sz="1200" spc="-5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sz="1200" spc="60" dirty="0">
                <a:solidFill>
                  <a:srgbClr val="FFFFFF"/>
                </a:solidFill>
                <a:latin typeface="Verdana"/>
                <a:cs typeface="Verdana"/>
              </a:rPr>
              <a:t>ц</a:t>
            </a:r>
            <a:r>
              <a:rPr sz="1200" spc="70" dirty="0">
                <a:solidFill>
                  <a:srgbClr val="FFFFFF"/>
                </a:solidFill>
                <a:latin typeface="Verdana"/>
                <a:cs typeface="Verdana"/>
              </a:rPr>
              <a:t>ии</a:t>
            </a:r>
            <a:r>
              <a:rPr sz="1200" spc="-1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spc="-50" dirty="0">
                <a:solidFill>
                  <a:srgbClr val="FFFFFF"/>
                </a:solidFill>
                <a:latin typeface="Verdana"/>
                <a:cs typeface="Verdana"/>
              </a:rPr>
              <a:t>(</a:t>
            </a:r>
            <a:r>
              <a:rPr sz="1200" spc="-70" dirty="0">
                <a:solidFill>
                  <a:srgbClr val="FFFFFF"/>
                </a:solidFill>
                <a:latin typeface="Verdana"/>
                <a:cs typeface="Verdana"/>
              </a:rPr>
              <a:t>в</a:t>
            </a:r>
            <a:r>
              <a:rPr sz="1200" spc="40" dirty="0">
                <a:solidFill>
                  <a:srgbClr val="FFFFFF"/>
                </a:solidFill>
                <a:latin typeface="Verdana"/>
                <a:cs typeface="Verdana"/>
              </a:rPr>
              <a:t>ы</a:t>
            </a:r>
            <a:r>
              <a:rPr sz="1200" spc="25" dirty="0">
                <a:solidFill>
                  <a:srgbClr val="FFFFFF"/>
                </a:solidFill>
                <a:latin typeface="Verdana"/>
                <a:cs typeface="Verdana"/>
              </a:rPr>
              <a:t>б</a:t>
            </a:r>
            <a:r>
              <a:rPr sz="1200" spc="55" dirty="0">
                <a:solidFill>
                  <a:srgbClr val="FFFFFF"/>
                </a:solidFill>
                <a:latin typeface="Verdana"/>
                <a:cs typeface="Verdana"/>
              </a:rPr>
              <a:t>ор  </a:t>
            </a:r>
            <a:r>
              <a:rPr sz="1200" spc="45" dirty="0">
                <a:solidFill>
                  <a:srgbClr val="FFFFFF"/>
                </a:solidFill>
                <a:latin typeface="Verdana"/>
                <a:cs typeface="Verdana"/>
              </a:rPr>
              <a:t>из</a:t>
            </a:r>
            <a:r>
              <a:rPr sz="1200" spc="-11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spc="65" dirty="0">
                <a:solidFill>
                  <a:srgbClr val="FFFFFF"/>
                </a:solidFill>
                <a:latin typeface="Verdana"/>
                <a:cs typeface="Verdana"/>
              </a:rPr>
              <a:t>ре</a:t>
            </a:r>
            <a:r>
              <a:rPr sz="1200" spc="-15" dirty="0">
                <a:solidFill>
                  <a:srgbClr val="FFFFFF"/>
                </a:solidFill>
                <a:latin typeface="Verdana"/>
                <a:cs typeface="Verdana"/>
              </a:rPr>
              <a:t>к</a:t>
            </a:r>
            <a:r>
              <a:rPr sz="1200" spc="45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1200" spc="120" dirty="0">
                <a:solidFill>
                  <a:srgbClr val="FFFFFF"/>
                </a:solidFill>
                <a:latin typeface="Verdana"/>
                <a:cs typeface="Verdana"/>
              </a:rPr>
              <a:t>м</a:t>
            </a:r>
            <a:r>
              <a:rPr sz="1200" spc="35" dirty="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sz="1200" spc="50" dirty="0">
                <a:solidFill>
                  <a:srgbClr val="FFFFFF"/>
                </a:solidFill>
                <a:latin typeface="Verdana"/>
                <a:cs typeface="Verdana"/>
              </a:rPr>
              <a:t>ндо</a:t>
            </a:r>
            <a:r>
              <a:rPr sz="1200" spc="5" dirty="0">
                <a:solidFill>
                  <a:srgbClr val="FFFFFF"/>
                </a:solidFill>
                <a:latin typeface="Verdana"/>
                <a:cs typeface="Verdana"/>
              </a:rPr>
              <a:t>в</a:t>
            </a:r>
            <a:r>
              <a:rPr sz="1200" spc="10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sz="1200" spc="55" dirty="0">
                <a:solidFill>
                  <a:srgbClr val="FFFFFF"/>
                </a:solidFill>
                <a:latin typeface="Verdana"/>
                <a:cs typeface="Verdana"/>
              </a:rPr>
              <a:t>н</a:t>
            </a:r>
            <a:r>
              <a:rPr sz="1200" spc="25" dirty="0">
                <a:solidFill>
                  <a:srgbClr val="FFFFFF"/>
                </a:solidFill>
                <a:latin typeface="Verdana"/>
                <a:cs typeface="Verdana"/>
              </a:rPr>
              <a:t>н</a:t>
            </a:r>
            <a:r>
              <a:rPr sz="1200" spc="-25" dirty="0">
                <a:solidFill>
                  <a:srgbClr val="FFFFFF"/>
                </a:solidFill>
                <a:latin typeface="Verdana"/>
                <a:cs typeface="Verdana"/>
              </a:rPr>
              <a:t>ых  </a:t>
            </a:r>
            <a:r>
              <a:rPr sz="1200" spc="35" dirty="0">
                <a:solidFill>
                  <a:srgbClr val="FFFFFF"/>
                </a:solidFill>
                <a:latin typeface="Verdana"/>
                <a:cs typeface="Verdana"/>
              </a:rPr>
              <a:t>решений)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1410969" y="4182109"/>
            <a:ext cx="127000" cy="304165"/>
          </a:xfrm>
          <a:custGeom>
            <a:avLst/>
            <a:gdLst/>
            <a:ahLst/>
            <a:cxnLst/>
            <a:rect l="l" t="t" r="r" b="b"/>
            <a:pathLst>
              <a:path w="127000" h="304164">
                <a:moveTo>
                  <a:pt x="57150" y="120650"/>
                </a:moveTo>
                <a:lnTo>
                  <a:pt x="57150" y="304164"/>
                </a:lnTo>
                <a:lnTo>
                  <a:pt x="69850" y="304164"/>
                </a:lnTo>
                <a:lnTo>
                  <a:pt x="69850" y="127000"/>
                </a:lnTo>
                <a:lnTo>
                  <a:pt x="63500" y="127000"/>
                </a:lnTo>
                <a:lnTo>
                  <a:pt x="57150" y="120650"/>
                </a:lnTo>
                <a:close/>
              </a:path>
              <a:path w="127000" h="304164">
                <a:moveTo>
                  <a:pt x="69850" y="63500"/>
                </a:moveTo>
                <a:lnTo>
                  <a:pt x="57150" y="63500"/>
                </a:lnTo>
                <a:lnTo>
                  <a:pt x="57150" y="120650"/>
                </a:lnTo>
                <a:lnTo>
                  <a:pt x="63500" y="127000"/>
                </a:lnTo>
                <a:lnTo>
                  <a:pt x="69850" y="120650"/>
                </a:lnTo>
                <a:lnTo>
                  <a:pt x="69850" y="63500"/>
                </a:lnTo>
                <a:close/>
              </a:path>
              <a:path w="127000" h="304164">
                <a:moveTo>
                  <a:pt x="69850" y="120650"/>
                </a:moveTo>
                <a:lnTo>
                  <a:pt x="63500" y="127000"/>
                </a:lnTo>
                <a:lnTo>
                  <a:pt x="69850" y="127000"/>
                </a:lnTo>
                <a:lnTo>
                  <a:pt x="69850" y="120650"/>
                </a:lnTo>
                <a:close/>
              </a:path>
              <a:path w="127000" h="304164">
                <a:moveTo>
                  <a:pt x="63500" y="0"/>
                </a:moveTo>
                <a:lnTo>
                  <a:pt x="0" y="63500"/>
                </a:lnTo>
                <a:lnTo>
                  <a:pt x="57150" y="120650"/>
                </a:lnTo>
                <a:lnTo>
                  <a:pt x="57150" y="63500"/>
                </a:lnTo>
                <a:lnTo>
                  <a:pt x="127000" y="63500"/>
                </a:lnTo>
                <a:lnTo>
                  <a:pt x="63500" y="0"/>
                </a:lnTo>
                <a:close/>
              </a:path>
              <a:path w="127000" h="304164">
                <a:moveTo>
                  <a:pt x="127000" y="63500"/>
                </a:moveTo>
                <a:lnTo>
                  <a:pt x="69850" y="63500"/>
                </a:lnTo>
                <a:lnTo>
                  <a:pt x="69850" y="120650"/>
                </a:lnTo>
                <a:lnTo>
                  <a:pt x="127000" y="63500"/>
                </a:lnTo>
                <a:close/>
              </a:path>
            </a:pathLst>
          </a:custGeom>
          <a:solidFill>
            <a:srgbClr val="1B3181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1AA01DE-0A8D-4611-9023-4E5AD8952F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8848"/>
            <a:ext cx="5919729" cy="3420152"/>
          </a:xfrm>
          <a:prstGeom prst="rect">
            <a:avLst/>
          </a:prstGeom>
        </p:spPr>
      </p:pic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0A102973-A02D-4F33-88FF-D729321D03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747623"/>
              </p:ext>
            </p:extLst>
          </p:nvPr>
        </p:nvGraphicFramePr>
        <p:xfrm>
          <a:off x="176183" y="4114800"/>
          <a:ext cx="5937885" cy="1738313"/>
        </p:xfrm>
        <a:graphic>
          <a:graphicData uri="http://schemas.openxmlformats.org/drawingml/2006/table">
            <a:tbl>
              <a:tblPr firstRow="1" firstCol="1" bandRow="1"/>
              <a:tblGrid>
                <a:gridCol w="368300">
                  <a:extLst>
                    <a:ext uri="{9D8B030D-6E8A-4147-A177-3AD203B41FA5}">
                      <a16:colId xmlns:a16="http://schemas.microsoft.com/office/drawing/2014/main" val="2674737632"/>
                    </a:ext>
                  </a:extLst>
                </a:gridCol>
                <a:gridCol w="2959100">
                  <a:extLst>
                    <a:ext uri="{9D8B030D-6E8A-4147-A177-3AD203B41FA5}">
                      <a16:colId xmlns:a16="http://schemas.microsoft.com/office/drawing/2014/main" val="1930220246"/>
                    </a:ext>
                  </a:extLst>
                </a:gridCol>
                <a:gridCol w="1260475">
                  <a:extLst>
                    <a:ext uri="{9D8B030D-6E8A-4147-A177-3AD203B41FA5}">
                      <a16:colId xmlns:a16="http://schemas.microsoft.com/office/drawing/2014/main" val="3039283211"/>
                    </a:ext>
                  </a:extLst>
                </a:gridCol>
                <a:gridCol w="1350010">
                  <a:extLst>
                    <a:ext uri="{9D8B030D-6E8A-4147-A177-3AD203B41FA5}">
                      <a16:colId xmlns:a16="http://schemas.microsoft.com/office/drawing/2014/main" val="3770470595"/>
                    </a:ext>
                  </a:extLst>
                </a:gridCol>
              </a:tblGrid>
              <a:tr h="717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№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Организация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Итоговый балл по Магистральное направление «Знание»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Уровень по Магистральное направление «Знание»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449106"/>
                  </a:ext>
                </a:extLst>
              </a:tr>
              <a:tr h="717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МБОУ ТАСЕЕВСКАЯ СОШ № 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Средний уровень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4814339"/>
                  </a:ext>
                </a:extLst>
              </a:tr>
              <a:tr h="717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МБОУ ТАСЕЕВСКАЯ СОШ № 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Средний уровень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3152688"/>
                  </a:ext>
                </a:extLst>
              </a:tr>
              <a:tr h="717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МБОУ СИВОХИНСКАЯ СОШ № 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Средний уровень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8381996"/>
                  </a:ext>
                </a:extLst>
              </a:tr>
              <a:tr h="717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МБОУ ВЕСЕЛОВСКАЯ СОШ № 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Базовый уровень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436116"/>
                  </a:ext>
                </a:extLst>
              </a:tr>
              <a:tr h="717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МБОУ ФАНАЧЕТСКАЯ СОШ № 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Базовый уровень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8302215"/>
                  </a:ext>
                </a:extLst>
              </a:tr>
              <a:tr h="717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МБОУ СУХОВСКАЯ СОШ № 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Базовый уровень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123770"/>
                  </a:ext>
                </a:extLst>
              </a:tr>
            </a:tbl>
          </a:graphicData>
        </a:graphic>
      </p:graphicFrame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1C80CCE6-1B20-4C63-B806-2A2A6BCCE4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1804863"/>
              </p:ext>
            </p:extLst>
          </p:nvPr>
        </p:nvGraphicFramePr>
        <p:xfrm>
          <a:off x="6224146" y="4572000"/>
          <a:ext cx="5934075" cy="1180213"/>
        </p:xfrm>
        <a:graphic>
          <a:graphicData uri="http://schemas.openxmlformats.org/drawingml/2006/table">
            <a:tbl>
              <a:tblPr firstRow="1" firstCol="1" bandRow="1"/>
              <a:tblGrid>
                <a:gridCol w="2697480">
                  <a:extLst>
                    <a:ext uri="{9D8B030D-6E8A-4147-A177-3AD203B41FA5}">
                      <a16:colId xmlns:a16="http://schemas.microsoft.com/office/drawing/2014/main" val="3868997630"/>
                    </a:ext>
                  </a:extLst>
                </a:gridCol>
                <a:gridCol w="3236595">
                  <a:extLst>
                    <a:ext uri="{9D8B030D-6E8A-4147-A177-3AD203B41FA5}">
                      <a16:colId xmlns:a16="http://schemas.microsoft.com/office/drawing/2014/main" val="323229503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67000" algn="l"/>
                        </a:tabLs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Показатель по магистральному направлению «Знание»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67000" algn="l"/>
                        </a:tabLs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Уровень по Магистральному направлению «Знание»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86907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67000" algn="l"/>
                        </a:tabLs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53-40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F9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67000" algn="l"/>
                        </a:tabLs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Высокий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F9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1725397"/>
                  </a:ext>
                </a:extLst>
              </a:tr>
              <a:tr h="2400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67000" algn="l"/>
                        </a:tabLs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39-29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Средний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38443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67000" algn="l"/>
                        </a:tabLs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28-15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Базовый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24151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67000" algn="l"/>
                        </a:tabLs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14-0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4B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67000" algn="l"/>
                        </a:tabLs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Ниже базового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4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0695466"/>
                  </a:ext>
                </a:extLst>
              </a:tr>
            </a:tbl>
          </a:graphicData>
        </a:graphic>
      </p:graphicFrame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46C1ACCF-5E1B-4504-971F-FBC0E9C74C1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43466043"/>
              </p:ext>
            </p:extLst>
          </p:nvPr>
        </p:nvGraphicFramePr>
        <p:xfrm>
          <a:off x="5995929" y="152400"/>
          <a:ext cx="5859780" cy="32813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047246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54175" y="1932241"/>
            <a:ext cx="8882380" cy="10020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" algn="ctr">
              <a:lnSpc>
                <a:spcPct val="100000"/>
              </a:lnSpc>
              <a:spcBef>
                <a:spcPts val="100"/>
              </a:spcBef>
            </a:pPr>
            <a:r>
              <a:rPr sz="3200" spc="145" dirty="0">
                <a:solidFill>
                  <a:srgbClr val="1B3181"/>
                </a:solidFill>
              </a:rPr>
              <a:t>ПРОЕКТ</a:t>
            </a:r>
            <a:endParaRPr sz="3200"/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3200" spc="25" dirty="0">
                <a:solidFill>
                  <a:srgbClr val="1B3181"/>
                </a:solidFill>
              </a:rPr>
              <a:t>«ШКОЛА</a:t>
            </a:r>
            <a:r>
              <a:rPr sz="3200" spc="-85" dirty="0">
                <a:solidFill>
                  <a:srgbClr val="1B3181"/>
                </a:solidFill>
              </a:rPr>
              <a:t> </a:t>
            </a:r>
            <a:r>
              <a:rPr sz="3200" spc="160" dirty="0">
                <a:solidFill>
                  <a:srgbClr val="1B3181"/>
                </a:solidFill>
              </a:rPr>
              <a:t>МИНПРОСВЕЩЕНИЯ</a:t>
            </a:r>
            <a:r>
              <a:rPr sz="3200" spc="-70" dirty="0">
                <a:solidFill>
                  <a:srgbClr val="1B3181"/>
                </a:solidFill>
              </a:rPr>
              <a:t> </a:t>
            </a:r>
            <a:r>
              <a:rPr sz="3200" spc="75" dirty="0">
                <a:solidFill>
                  <a:srgbClr val="1B3181"/>
                </a:solidFill>
              </a:rPr>
              <a:t>РОССИИ»</a:t>
            </a:r>
            <a:endParaRPr sz="320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9259" y="2720338"/>
            <a:ext cx="11333480" cy="413766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>
            <a:extLst>
              <a:ext uri="{FF2B5EF4-FFF2-40B4-BE49-F238E27FC236}">
                <a16:creationId xmlns:a16="http://schemas.microsoft.com/office/drawing/2014/main" id="{ED37942D-A840-4FE9-ADB9-63320719563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07720388"/>
              </p:ext>
            </p:extLst>
          </p:nvPr>
        </p:nvGraphicFramePr>
        <p:xfrm>
          <a:off x="0" y="228600"/>
          <a:ext cx="5775960" cy="3749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01C05DCA-00CE-4717-BCA0-1DA1337C98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0214932"/>
              </p:ext>
            </p:extLst>
          </p:nvPr>
        </p:nvGraphicFramePr>
        <p:xfrm>
          <a:off x="248285" y="4572000"/>
          <a:ext cx="5847715" cy="1738313"/>
        </p:xfrm>
        <a:graphic>
          <a:graphicData uri="http://schemas.openxmlformats.org/drawingml/2006/table">
            <a:tbl>
              <a:tblPr firstRow="1" firstCol="1" bandRow="1"/>
              <a:tblGrid>
                <a:gridCol w="368300">
                  <a:extLst>
                    <a:ext uri="{9D8B030D-6E8A-4147-A177-3AD203B41FA5}">
                      <a16:colId xmlns:a16="http://schemas.microsoft.com/office/drawing/2014/main" val="1824225384"/>
                    </a:ext>
                  </a:extLst>
                </a:gridCol>
                <a:gridCol w="2689225">
                  <a:extLst>
                    <a:ext uri="{9D8B030D-6E8A-4147-A177-3AD203B41FA5}">
                      <a16:colId xmlns:a16="http://schemas.microsoft.com/office/drawing/2014/main" val="1638488620"/>
                    </a:ext>
                  </a:extLst>
                </a:gridCol>
                <a:gridCol w="1259840">
                  <a:extLst>
                    <a:ext uri="{9D8B030D-6E8A-4147-A177-3AD203B41FA5}">
                      <a16:colId xmlns:a16="http://schemas.microsoft.com/office/drawing/2014/main" val="3024825862"/>
                    </a:ext>
                  </a:extLst>
                </a:gridCol>
                <a:gridCol w="1530350">
                  <a:extLst>
                    <a:ext uri="{9D8B030D-6E8A-4147-A177-3AD203B41FA5}">
                      <a16:colId xmlns:a16="http://schemas.microsoft.com/office/drawing/2014/main" val="2733551008"/>
                    </a:ext>
                  </a:extLst>
                </a:gridCol>
              </a:tblGrid>
              <a:tr h="717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№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Организация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Итоговый балл по Магистральному направлению «Здоровье»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Уровень по Магистральному направлению «Здоровье»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4055422"/>
                  </a:ext>
                </a:extLst>
              </a:tr>
              <a:tr h="717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МБОУ ТАСЕЕВСКАЯ СОШ № 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Высокий уровень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1988891"/>
                  </a:ext>
                </a:extLst>
              </a:tr>
              <a:tr h="717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МБОУ СИВОХИНСКАЯ СОШ № 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Средний уровень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285099"/>
                  </a:ext>
                </a:extLst>
              </a:tr>
              <a:tr h="717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МБОУ ТАСЕЕВСКАЯ СОШ № 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Средний уровень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7004423"/>
                  </a:ext>
                </a:extLst>
              </a:tr>
              <a:tr h="717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МБОУ ВЕСЕЛОВСКАЯ СОШ № 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Средний уровень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5674"/>
                  </a:ext>
                </a:extLst>
              </a:tr>
              <a:tr h="717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МБОУ СУХОВСКАЯ СОШ № 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Средний уровень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2808643"/>
                  </a:ext>
                </a:extLst>
              </a:tr>
              <a:tr h="717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МБОУ ФАНАЧЕТСКАЯ СОШ № 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Средний уровень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2254026"/>
                  </a:ext>
                </a:extLst>
              </a:tr>
            </a:tbl>
          </a:graphicData>
        </a:graphic>
      </p:graphicFrame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4BAC404E-96C4-4EC9-AB60-4FAEC602B1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50930683"/>
              </p:ext>
            </p:extLst>
          </p:nvPr>
        </p:nvGraphicFramePr>
        <p:xfrm>
          <a:off x="6096000" y="228600"/>
          <a:ext cx="5913120" cy="3543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565FD7F2-355D-4DC2-9D94-9644877982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4702441"/>
              </p:ext>
            </p:extLst>
          </p:nvPr>
        </p:nvGraphicFramePr>
        <p:xfrm>
          <a:off x="6226033" y="4953000"/>
          <a:ext cx="5934075" cy="1126302"/>
        </p:xfrm>
        <a:graphic>
          <a:graphicData uri="http://schemas.openxmlformats.org/drawingml/2006/table">
            <a:tbl>
              <a:tblPr firstRow="1" firstCol="1" bandRow="1"/>
              <a:tblGrid>
                <a:gridCol w="2697480">
                  <a:extLst>
                    <a:ext uri="{9D8B030D-6E8A-4147-A177-3AD203B41FA5}">
                      <a16:colId xmlns:a16="http://schemas.microsoft.com/office/drawing/2014/main" val="932901654"/>
                    </a:ext>
                  </a:extLst>
                </a:gridCol>
                <a:gridCol w="3236595">
                  <a:extLst>
                    <a:ext uri="{9D8B030D-6E8A-4147-A177-3AD203B41FA5}">
                      <a16:colId xmlns:a16="http://schemas.microsoft.com/office/drawing/2014/main" val="278424322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67000" algn="l"/>
                        </a:tabLs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Показатель по магистральному направлению «Здоровье»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67000" algn="l"/>
                        </a:tabLs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Уровень по Магистральному направлению «Здоровье»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72016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67000" algn="l"/>
                        </a:tabLs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24-21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F9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67000" algn="l"/>
                        </a:tabLs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Высокий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F9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05523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67000" algn="l"/>
                        </a:tabLs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20-13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Средний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13011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67000" algn="l"/>
                        </a:tabLs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12-7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67000" algn="l"/>
                        </a:tabLs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Базовый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39194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67000" algn="l"/>
                        </a:tabLs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6-0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67000" algn="l"/>
                        </a:tabLs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Ниже базового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38366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65441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>
            <a:extLst>
              <a:ext uri="{FF2B5EF4-FFF2-40B4-BE49-F238E27FC236}">
                <a16:creationId xmlns:a16="http://schemas.microsoft.com/office/drawing/2014/main" id="{39E93AA3-FD80-4843-A0A8-8D434D9876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80355034"/>
              </p:ext>
            </p:extLst>
          </p:nvPr>
        </p:nvGraphicFramePr>
        <p:xfrm>
          <a:off x="152400" y="381000"/>
          <a:ext cx="6019800" cy="31470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15137D7E-726B-4537-88A6-26488C7053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7251236"/>
              </p:ext>
            </p:extLst>
          </p:nvPr>
        </p:nvGraphicFramePr>
        <p:xfrm>
          <a:off x="67945" y="4191000"/>
          <a:ext cx="6028055" cy="1738313"/>
        </p:xfrm>
        <a:graphic>
          <a:graphicData uri="http://schemas.openxmlformats.org/drawingml/2006/table">
            <a:tbl>
              <a:tblPr firstRow="1" firstCol="1" bandRow="1"/>
              <a:tblGrid>
                <a:gridCol w="386884">
                  <a:extLst>
                    <a:ext uri="{9D8B030D-6E8A-4147-A177-3AD203B41FA5}">
                      <a16:colId xmlns:a16="http://schemas.microsoft.com/office/drawing/2014/main" val="600280865"/>
                    </a:ext>
                  </a:extLst>
                </a:gridCol>
                <a:gridCol w="3108414">
                  <a:extLst>
                    <a:ext uri="{9D8B030D-6E8A-4147-A177-3AD203B41FA5}">
                      <a16:colId xmlns:a16="http://schemas.microsoft.com/office/drawing/2014/main" val="38186697"/>
                    </a:ext>
                  </a:extLst>
                </a:gridCol>
                <a:gridCol w="1324078">
                  <a:extLst>
                    <a:ext uri="{9D8B030D-6E8A-4147-A177-3AD203B41FA5}">
                      <a16:colId xmlns:a16="http://schemas.microsoft.com/office/drawing/2014/main" val="425172631"/>
                    </a:ext>
                  </a:extLst>
                </a:gridCol>
                <a:gridCol w="1208679">
                  <a:extLst>
                    <a:ext uri="{9D8B030D-6E8A-4147-A177-3AD203B41FA5}">
                      <a16:colId xmlns:a16="http://schemas.microsoft.com/office/drawing/2014/main" val="1244579693"/>
                    </a:ext>
                  </a:extLst>
                </a:gridCol>
              </a:tblGrid>
              <a:tr h="717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№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Организация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Итоговый балл по Магистральному направлению «Творчество»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Уровень по Магистральному направлению «Творчество»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8490540"/>
                  </a:ext>
                </a:extLst>
              </a:tr>
              <a:tr h="717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МБОУ ВЕСЕЛОВСКАЯ СОШ № 7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Средний уровень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070999"/>
                  </a:ext>
                </a:extLst>
              </a:tr>
              <a:tr h="717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МБОУ ФАНАЧЕТСКАЯ СОШ № 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Средний уровень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8287594"/>
                  </a:ext>
                </a:extLst>
              </a:tr>
              <a:tr h="717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МБОУ ТАСЕЕВСКАЯ СОШ № 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Средний уровень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0638426"/>
                  </a:ext>
                </a:extLst>
              </a:tr>
              <a:tr h="717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МБОУ СИВОХИНСКАЯ СОШ № 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Средний уровень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652382"/>
                  </a:ext>
                </a:extLst>
              </a:tr>
              <a:tr h="717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МБОУ ТАСЕЕВСКАЯ СОШ № 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Средний уровень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2930044"/>
                  </a:ext>
                </a:extLst>
              </a:tr>
              <a:tr h="717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МБОУ СУХОВСКАЯ СОШ № 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Средний уровень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2089424"/>
                  </a:ext>
                </a:extLst>
              </a:tr>
            </a:tbl>
          </a:graphicData>
        </a:graphic>
      </p:graphicFrame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0C6BFD32-BF5E-49B7-BFD8-DBC3AE638B5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34295243"/>
              </p:ext>
            </p:extLst>
          </p:nvPr>
        </p:nvGraphicFramePr>
        <p:xfrm>
          <a:off x="6004560" y="182880"/>
          <a:ext cx="6035040" cy="33451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54CF0676-7CD0-4251-A7AE-44F2149640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7149670"/>
              </p:ext>
            </p:extLst>
          </p:nvPr>
        </p:nvGraphicFramePr>
        <p:xfrm>
          <a:off x="6629400" y="4648200"/>
          <a:ext cx="5444778" cy="1126302"/>
        </p:xfrm>
        <a:graphic>
          <a:graphicData uri="http://schemas.openxmlformats.org/drawingml/2006/table">
            <a:tbl>
              <a:tblPr firstRow="1" firstCol="1" bandRow="1"/>
              <a:tblGrid>
                <a:gridCol w="2436471">
                  <a:extLst>
                    <a:ext uri="{9D8B030D-6E8A-4147-A177-3AD203B41FA5}">
                      <a16:colId xmlns:a16="http://schemas.microsoft.com/office/drawing/2014/main" val="3482941067"/>
                    </a:ext>
                  </a:extLst>
                </a:gridCol>
                <a:gridCol w="3008307">
                  <a:extLst>
                    <a:ext uri="{9D8B030D-6E8A-4147-A177-3AD203B41FA5}">
                      <a16:colId xmlns:a16="http://schemas.microsoft.com/office/drawing/2014/main" val="210887425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67000" algn="l"/>
                        </a:tabLs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Показатель по магистральному направлению «Творчество»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67000" algn="l"/>
                        </a:tabLs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Уровень по Магистральному направлению «Творчество»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2787365"/>
                  </a:ext>
                </a:extLst>
              </a:tr>
              <a:tr h="717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67000" algn="l"/>
                        </a:tabLs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29-25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F9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67000" algn="l"/>
                        </a:tabLs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Высокий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F9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1031700"/>
                  </a:ext>
                </a:extLst>
              </a:tr>
              <a:tr h="717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67000" algn="l"/>
                        </a:tabLs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24-17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Средний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8383808"/>
                  </a:ext>
                </a:extLst>
              </a:tr>
              <a:tr h="717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67000" algn="l"/>
                        </a:tabLs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16-9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67000" algn="l"/>
                        </a:tabLs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Базовый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511302"/>
                  </a:ext>
                </a:extLst>
              </a:tr>
              <a:tr h="717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67000" algn="l"/>
                        </a:tabLs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67000" algn="l"/>
                        </a:tabLs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Ниже базового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44057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5079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>
            <a:extLst>
              <a:ext uri="{FF2B5EF4-FFF2-40B4-BE49-F238E27FC236}">
                <a16:creationId xmlns:a16="http://schemas.microsoft.com/office/drawing/2014/main" id="{D88C99E1-5462-4DF1-AB4D-F659658578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63680320"/>
              </p:ext>
            </p:extLst>
          </p:nvPr>
        </p:nvGraphicFramePr>
        <p:xfrm>
          <a:off x="152400" y="228600"/>
          <a:ext cx="6263640" cy="3322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55874F14-0969-4E20-B6CE-612521E0B2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4089296"/>
              </p:ext>
            </p:extLst>
          </p:nvPr>
        </p:nvGraphicFramePr>
        <p:xfrm>
          <a:off x="158115" y="4343400"/>
          <a:ext cx="5937885" cy="1738313"/>
        </p:xfrm>
        <a:graphic>
          <a:graphicData uri="http://schemas.openxmlformats.org/drawingml/2006/table">
            <a:tbl>
              <a:tblPr firstRow="1" firstCol="1" bandRow="1"/>
              <a:tblGrid>
                <a:gridCol w="368300">
                  <a:extLst>
                    <a:ext uri="{9D8B030D-6E8A-4147-A177-3AD203B41FA5}">
                      <a16:colId xmlns:a16="http://schemas.microsoft.com/office/drawing/2014/main" val="2131685083"/>
                    </a:ext>
                  </a:extLst>
                </a:gridCol>
                <a:gridCol w="3049270">
                  <a:extLst>
                    <a:ext uri="{9D8B030D-6E8A-4147-A177-3AD203B41FA5}">
                      <a16:colId xmlns:a16="http://schemas.microsoft.com/office/drawing/2014/main" val="1189134651"/>
                    </a:ext>
                  </a:extLst>
                </a:gridCol>
                <a:gridCol w="1259840">
                  <a:extLst>
                    <a:ext uri="{9D8B030D-6E8A-4147-A177-3AD203B41FA5}">
                      <a16:colId xmlns:a16="http://schemas.microsoft.com/office/drawing/2014/main" val="498034078"/>
                    </a:ext>
                  </a:extLst>
                </a:gridCol>
                <a:gridCol w="1260475">
                  <a:extLst>
                    <a:ext uri="{9D8B030D-6E8A-4147-A177-3AD203B41FA5}">
                      <a16:colId xmlns:a16="http://schemas.microsoft.com/office/drawing/2014/main" val="3041396982"/>
                    </a:ext>
                  </a:extLst>
                </a:gridCol>
              </a:tblGrid>
              <a:tr h="717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№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Организация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Итоговый балл по Магистральному направлению «Воспитание»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Уровень по Магистральное направление «Воспитание»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0563150"/>
                  </a:ext>
                </a:extLst>
              </a:tr>
              <a:tr h="717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МБОУ ВЕСЕЛОВСКАЯ СОШ № 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Средний уровень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148697"/>
                  </a:ext>
                </a:extLst>
              </a:tr>
              <a:tr h="717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МБОУ ТАСЕЕВСКАЯ СОШ № 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Средний уровень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2622120"/>
                  </a:ext>
                </a:extLst>
              </a:tr>
              <a:tr h="717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МБОУ СУХОВСКАЯ СОШ № 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Средний уровень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6052122"/>
                  </a:ext>
                </a:extLst>
              </a:tr>
              <a:tr h="717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МБОУ СИВОХИНСКАЯ СОШ № 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Средний уровень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772404"/>
                  </a:ext>
                </a:extLst>
              </a:tr>
              <a:tr h="717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МБОУ ТАСЕЕВСКАЯ СОШ № 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Средний уровень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7408046"/>
                  </a:ext>
                </a:extLst>
              </a:tr>
              <a:tr h="717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МБОУ ФАНАЧЕТСКАЯ СОШ № 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Базовый уровень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4712283"/>
                  </a:ext>
                </a:extLst>
              </a:tr>
            </a:tbl>
          </a:graphicData>
        </a:graphic>
      </p:graphicFrame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E48D471F-0E1A-42AB-B7C2-C7F6D53A571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97072903"/>
              </p:ext>
            </p:extLst>
          </p:nvPr>
        </p:nvGraphicFramePr>
        <p:xfrm>
          <a:off x="5943600" y="289560"/>
          <a:ext cx="5958840" cy="365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107885DE-CEC0-4759-96B8-7533E24C9E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5929702"/>
              </p:ext>
            </p:extLst>
          </p:nvPr>
        </p:nvGraphicFramePr>
        <p:xfrm>
          <a:off x="6802755" y="4551551"/>
          <a:ext cx="5099685" cy="1322009"/>
        </p:xfrm>
        <a:graphic>
          <a:graphicData uri="http://schemas.openxmlformats.org/drawingml/2006/table">
            <a:tbl>
              <a:tblPr firstRow="1" firstCol="1" bandRow="1"/>
              <a:tblGrid>
                <a:gridCol w="2318187">
                  <a:extLst>
                    <a:ext uri="{9D8B030D-6E8A-4147-A177-3AD203B41FA5}">
                      <a16:colId xmlns:a16="http://schemas.microsoft.com/office/drawing/2014/main" val="827689441"/>
                    </a:ext>
                  </a:extLst>
                </a:gridCol>
                <a:gridCol w="2781498">
                  <a:extLst>
                    <a:ext uri="{9D8B030D-6E8A-4147-A177-3AD203B41FA5}">
                      <a16:colId xmlns:a16="http://schemas.microsoft.com/office/drawing/2014/main" val="235786059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67000" algn="l"/>
                        </a:tabLs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Показатель по магистральному направлению «Воспитание»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67000" algn="l"/>
                        </a:tabLs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Уровень по магистральному направлению «Воспитание»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97275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67000" algn="l"/>
                        </a:tabLs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22-20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F9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67000" algn="l"/>
                        </a:tabLs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Высокий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F9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60705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67000" algn="l"/>
                        </a:tabLs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19-16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67000" algn="l"/>
                        </a:tabLs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Средний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33612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67000" algn="l"/>
                        </a:tabLs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15-10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Базовый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53034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67000" algn="l"/>
                        </a:tabLs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9-0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Ниже базового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90840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3105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>
            <a:extLst>
              <a:ext uri="{FF2B5EF4-FFF2-40B4-BE49-F238E27FC236}">
                <a16:creationId xmlns:a16="http://schemas.microsoft.com/office/drawing/2014/main" id="{00D57952-B4F4-4132-9F64-61973F105E8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63331480"/>
              </p:ext>
            </p:extLst>
          </p:nvPr>
        </p:nvGraphicFramePr>
        <p:xfrm>
          <a:off x="-152400" y="274320"/>
          <a:ext cx="6012180" cy="3154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94D397B3-3938-4E86-83D6-D2AC3A886F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1436047"/>
              </p:ext>
            </p:extLst>
          </p:nvPr>
        </p:nvGraphicFramePr>
        <p:xfrm>
          <a:off x="76200" y="4191000"/>
          <a:ext cx="5894705" cy="1917700"/>
        </p:xfrm>
        <a:graphic>
          <a:graphicData uri="http://schemas.openxmlformats.org/drawingml/2006/table">
            <a:tbl>
              <a:tblPr firstRow="1" firstCol="1" bandRow="1"/>
              <a:tblGrid>
                <a:gridCol w="368300">
                  <a:extLst>
                    <a:ext uri="{9D8B030D-6E8A-4147-A177-3AD203B41FA5}">
                      <a16:colId xmlns:a16="http://schemas.microsoft.com/office/drawing/2014/main" val="2516279167"/>
                    </a:ext>
                  </a:extLst>
                </a:gridCol>
                <a:gridCol w="2868930">
                  <a:extLst>
                    <a:ext uri="{9D8B030D-6E8A-4147-A177-3AD203B41FA5}">
                      <a16:colId xmlns:a16="http://schemas.microsoft.com/office/drawing/2014/main" val="4088699573"/>
                    </a:ext>
                  </a:extLst>
                </a:gridCol>
                <a:gridCol w="1350645">
                  <a:extLst>
                    <a:ext uri="{9D8B030D-6E8A-4147-A177-3AD203B41FA5}">
                      <a16:colId xmlns:a16="http://schemas.microsoft.com/office/drawing/2014/main" val="3688524965"/>
                    </a:ext>
                  </a:extLst>
                </a:gridCol>
                <a:gridCol w="1306830">
                  <a:extLst>
                    <a:ext uri="{9D8B030D-6E8A-4147-A177-3AD203B41FA5}">
                      <a16:colId xmlns:a16="http://schemas.microsoft.com/office/drawing/2014/main" val="3866797520"/>
                    </a:ext>
                  </a:extLst>
                </a:gridCol>
              </a:tblGrid>
              <a:tr h="717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№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Организация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Итоговый балл по Магистральному направлению «Профориентация»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Уровень по Магистральному направлению «Профориентация»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2648600"/>
                  </a:ext>
                </a:extLst>
              </a:tr>
              <a:tr h="717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МБОУ ВЕСЕЛОВСКАЯ СОШ № 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Высокий уровень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9246895"/>
                  </a:ext>
                </a:extLst>
              </a:tr>
              <a:tr h="717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МБОУ ФАНАЧЕТСКАЯ СОШ № 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Высокий уровень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8502152"/>
                  </a:ext>
                </a:extLst>
              </a:tr>
              <a:tr h="717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МБОУ СИВОХИНСКАЯ СОШ № 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Средний уровень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9805012"/>
                  </a:ext>
                </a:extLst>
              </a:tr>
              <a:tr h="717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МБОУ ТАСЕЕВСКАЯ СОШ № 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Средний уровень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7559648"/>
                  </a:ext>
                </a:extLst>
              </a:tr>
              <a:tr h="717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МБОУ ТАСЕЕВСКАЯ СОШ № 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Средний уровень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9729492"/>
                  </a:ext>
                </a:extLst>
              </a:tr>
              <a:tr h="717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МБОУ СУХОВСКАЯ СОШ № 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Средний уровень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0720434"/>
                  </a:ext>
                </a:extLst>
              </a:tr>
            </a:tbl>
          </a:graphicData>
        </a:graphic>
      </p:graphicFrame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CCD115BE-E5DD-4E92-8682-01FFFE7213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90947536"/>
              </p:ext>
            </p:extLst>
          </p:nvPr>
        </p:nvGraphicFramePr>
        <p:xfrm>
          <a:off x="5562600" y="274320"/>
          <a:ext cx="5890260" cy="32537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8E5C7725-3AE0-460F-8ABE-A937D14FFB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4735588"/>
              </p:ext>
            </p:extLst>
          </p:nvPr>
        </p:nvGraphicFramePr>
        <p:xfrm>
          <a:off x="6553200" y="4419600"/>
          <a:ext cx="5400675" cy="1322009"/>
        </p:xfrm>
        <a:graphic>
          <a:graphicData uri="http://schemas.openxmlformats.org/drawingml/2006/table">
            <a:tbl>
              <a:tblPr firstRow="1" firstCol="1" bandRow="1"/>
              <a:tblGrid>
                <a:gridCol w="2455010">
                  <a:extLst>
                    <a:ext uri="{9D8B030D-6E8A-4147-A177-3AD203B41FA5}">
                      <a16:colId xmlns:a16="http://schemas.microsoft.com/office/drawing/2014/main" val="3050220810"/>
                    </a:ext>
                  </a:extLst>
                </a:gridCol>
                <a:gridCol w="2945665">
                  <a:extLst>
                    <a:ext uri="{9D8B030D-6E8A-4147-A177-3AD203B41FA5}">
                      <a16:colId xmlns:a16="http://schemas.microsoft.com/office/drawing/2014/main" val="179883334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67000" algn="l"/>
                        </a:tabLs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Показатель по магистральному направлению «Профориентация»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67000" algn="l"/>
                        </a:tabLs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Уровень по Магистральному направлению «Профориентация»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28914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67000" algn="l"/>
                        </a:tabLs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14-12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F9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67000" algn="l"/>
                        </a:tabLs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Высокий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F9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16268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67000" algn="l"/>
                        </a:tabLs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11-8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67000" algn="l"/>
                        </a:tabLs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Средний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54528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67000" algn="l"/>
                        </a:tabLs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7-5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Базовый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57919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667000" algn="l"/>
                        </a:tabLs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4-0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Ниже базового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8145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94792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20431A-9EF2-4A5E-9E3A-85BB5F2D3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140732"/>
            <a:ext cx="9296399" cy="307777"/>
          </a:xfrm>
        </p:spPr>
        <p:txBody>
          <a:bodyPr/>
          <a:lstStyle/>
          <a:p>
            <a:r>
              <a:rPr lang="ru-RU" sz="2000" dirty="0">
                <a:solidFill>
                  <a:srgbClr val="0070C0"/>
                </a:solidFill>
              </a:rPr>
              <a:t>Ключевое условие «</a:t>
            </a:r>
            <a:r>
              <a:rPr lang="ru-RU" sz="2000" dirty="0" err="1">
                <a:solidFill>
                  <a:srgbClr val="0070C0"/>
                </a:solidFill>
              </a:rPr>
              <a:t>Учитель.Школьная</a:t>
            </a:r>
            <a:r>
              <a:rPr lang="ru-RU" sz="2000" dirty="0">
                <a:solidFill>
                  <a:srgbClr val="0070C0"/>
                </a:solidFill>
              </a:rPr>
              <a:t> команда.»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9E7EC6A4-4EC3-401E-BC30-39277227CD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3214879"/>
              </p:ext>
            </p:extLst>
          </p:nvPr>
        </p:nvGraphicFramePr>
        <p:xfrm>
          <a:off x="381000" y="990600"/>
          <a:ext cx="6908166" cy="943104"/>
        </p:xfrm>
        <a:graphic>
          <a:graphicData uri="http://schemas.openxmlformats.org/drawingml/2006/table">
            <a:tbl>
              <a:tblPr firstRow="1" firstCol="1" bandRow="1"/>
              <a:tblGrid>
                <a:gridCol w="2015504">
                  <a:extLst>
                    <a:ext uri="{9D8B030D-6E8A-4147-A177-3AD203B41FA5}">
                      <a16:colId xmlns:a16="http://schemas.microsoft.com/office/drawing/2014/main" val="4215055065"/>
                    </a:ext>
                  </a:extLst>
                </a:gridCol>
                <a:gridCol w="2015504">
                  <a:extLst>
                    <a:ext uri="{9D8B030D-6E8A-4147-A177-3AD203B41FA5}">
                      <a16:colId xmlns:a16="http://schemas.microsoft.com/office/drawing/2014/main" val="3596864090"/>
                    </a:ext>
                  </a:extLst>
                </a:gridCol>
                <a:gridCol w="2015504">
                  <a:extLst>
                    <a:ext uri="{9D8B030D-6E8A-4147-A177-3AD203B41FA5}">
                      <a16:colId xmlns:a16="http://schemas.microsoft.com/office/drawing/2014/main" val="1045906840"/>
                    </a:ext>
                  </a:extLst>
                </a:gridCol>
                <a:gridCol w="861654">
                  <a:extLst>
                    <a:ext uri="{9D8B030D-6E8A-4147-A177-3AD203B41FA5}">
                      <a16:colId xmlns:a16="http://schemas.microsoft.com/office/drawing/2014/main" val="3290060103"/>
                    </a:ext>
                  </a:extLst>
                </a:gridCol>
              </a:tblGrid>
              <a:tr h="176530">
                <a:tc rowSpan="4"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Распределение по уровням 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0" marR="10160" marT="139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7145"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0" marR="10160" marT="1397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17905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Диапазон 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0" marR="10160" marT="1397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0" marR="10160" marT="1397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9158945"/>
                  </a:ext>
                </a:extLst>
              </a:tr>
              <a:tr h="20447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17145"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Базовый уровень 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0" marR="10160" marT="1397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46175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‒</a:t>
                      </a: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0" marR="10160" marT="1397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0" marR="10160" marT="1397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6408795"/>
                  </a:ext>
                </a:extLst>
              </a:tr>
              <a:tr h="20256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17145"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 уровень 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0" marR="10160" marT="1397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46175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‒</a:t>
                      </a: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0" marR="10160" marT="1397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0" marR="10160" marT="1397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3808066"/>
                  </a:ext>
                </a:extLst>
              </a:tr>
              <a:tr h="20447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18415"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Высокий уровень 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0" marR="10160" marT="1397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46175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‒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0" marR="10160" marT="1397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0" marR="10160" marT="1397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220935"/>
                  </a:ext>
                </a:extLst>
              </a:tr>
            </a:tbl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54328C2-F98E-4A33-A0FD-0EA34693B9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999" y="2311727"/>
            <a:ext cx="7010401" cy="2031673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9266802-9639-4B92-A6AB-B5511B5DB79A}"/>
              </a:ext>
            </a:extLst>
          </p:cNvPr>
          <p:cNvSpPr/>
          <p:nvPr/>
        </p:nvSpPr>
        <p:spPr>
          <a:xfrm>
            <a:off x="8382000" y="963270"/>
            <a:ext cx="3200400" cy="7131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C00000"/>
                </a:solidFill>
              </a:rPr>
              <a:t>Количество баллов 22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3767202-6B8E-42D7-99C4-3C319126A1FD}"/>
              </a:ext>
            </a:extLst>
          </p:cNvPr>
          <p:cNvSpPr/>
          <p:nvPr/>
        </p:nvSpPr>
        <p:spPr>
          <a:xfrm>
            <a:off x="8382000" y="990600"/>
            <a:ext cx="3200400" cy="7131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C00000"/>
                </a:solidFill>
              </a:rPr>
              <a:t>Количество баллов 22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2EB9D6DC-95B8-4531-A5A6-48128EF3C154}"/>
              </a:ext>
            </a:extLst>
          </p:cNvPr>
          <p:cNvSpPr txBox="1">
            <a:spLocks/>
          </p:cNvSpPr>
          <p:nvPr/>
        </p:nvSpPr>
        <p:spPr>
          <a:xfrm>
            <a:off x="1066800" y="4114800"/>
            <a:ext cx="7719694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chemeClr val="bg1"/>
                </a:solidFill>
                <a:latin typeface="Tahoma"/>
                <a:ea typeface="+mj-ea"/>
                <a:cs typeface="Tahoma"/>
              </a:defRPr>
            </a:lvl1pPr>
          </a:lstStyle>
          <a:p>
            <a:pPr algn="ctr"/>
            <a:r>
              <a:rPr lang="ru-RU" sz="2000" kern="0" dirty="0">
                <a:solidFill>
                  <a:srgbClr val="0070C0"/>
                </a:solidFill>
              </a:rPr>
              <a:t>Ключевое условие «школьный климат»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DA023F2-0FFE-4EAD-A8B9-07453E354E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718281"/>
            <a:ext cx="7086600" cy="190500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584EA84-B1D0-455E-A74B-CA8297DC01F6}"/>
              </a:ext>
            </a:extLst>
          </p:cNvPr>
          <p:cNvSpPr/>
          <p:nvPr/>
        </p:nvSpPr>
        <p:spPr>
          <a:xfrm>
            <a:off x="8382000" y="4718281"/>
            <a:ext cx="3200400" cy="7131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C00000"/>
                </a:solidFill>
              </a:rPr>
              <a:t>Количество баллов 16</a:t>
            </a:r>
          </a:p>
        </p:txBody>
      </p:sp>
    </p:spTree>
    <p:extLst>
      <p:ext uri="{BB962C8B-B14F-4D97-AF65-F5344CB8AC3E}">
        <p14:creationId xmlns:p14="http://schemas.microsoft.com/office/powerpoint/2010/main" val="38417892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60330B-F3F1-48F4-AEDD-40D26C233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1" y="65675"/>
            <a:ext cx="9372600" cy="369332"/>
          </a:xfrm>
        </p:spPr>
        <p:txBody>
          <a:bodyPr/>
          <a:lstStyle/>
          <a:p>
            <a:pPr algn="ctr"/>
            <a:r>
              <a:rPr lang="ru-RU" sz="2400" dirty="0">
                <a:solidFill>
                  <a:srgbClr val="0070C0"/>
                </a:solidFill>
              </a:rPr>
              <a:t>Ключевое условие «Образовательная среда»</a:t>
            </a:r>
          </a:p>
        </p:txBody>
      </p:sp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id="{6B496E46-C3AE-4A88-9FB8-D6DD9492660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3119179"/>
              </p:ext>
            </p:extLst>
          </p:nvPr>
        </p:nvGraphicFramePr>
        <p:xfrm>
          <a:off x="662232" y="524350"/>
          <a:ext cx="7848600" cy="14937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7" name="Document" r:id="rId3" imgW="6572765" imgH="1756503" progId="Word.Document.12">
                  <p:embed/>
                </p:oleObj>
              </mc:Choice>
              <mc:Fallback>
                <p:oleObj name="Document" r:id="rId3" imgW="6572765" imgH="1756503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62232" y="524350"/>
                        <a:ext cx="7848600" cy="14937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F458CA0-2BDE-4FE2-BC7C-A67C59DD4F38}"/>
              </a:ext>
            </a:extLst>
          </p:cNvPr>
          <p:cNvSpPr/>
          <p:nvPr/>
        </p:nvSpPr>
        <p:spPr>
          <a:xfrm>
            <a:off x="8686800" y="1193802"/>
            <a:ext cx="3200400" cy="7131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C00000"/>
                </a:solidFill>
              </a:rPr>
              <a:t>Количество баллов 13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6AFDEC8-1120-48B1-8B0F-9EB4BF8531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376" y="1906932"/>
            <a:ext cx="7848600" cy="4984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0402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25265" y="538416"/>
            <a:ext cx="4668520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270" dirty="0">
                <a:solidFill>
                  <a:srgbClr val="1B3181"/>
                </a:solidFill>
              </a:rPr>
              <a:t>Проверьте</a:t>
            </a:r>
            <a:r>
              <a:rPr spc="114" dirty="0">
                <a:solidFill>
                  <a:srgbClr val="1B3181"/>
                </a:solidFill>
              </a:rPr>
              <a:t> </a:t>
            </a:r>
            <a:r>
              <a:rPr spc="290" dirty="0">
                <a:solidFill>
                  <a:srgbClr val="1B3181"/>
                </a:solidFill>
              </a:rPr>
              <a:t>себя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69359" y="1765300"/>
            <a:ext cx="4190999" cy="4191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7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0"/>
            <a:ext cx="12192000" cy="2675255"/>
            <a:chOff x="0" y="0"/>
            <a:chExt cx="12192000" cy="267525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1320" y="294640"/>
              <a:ext cx="10780268" cy="140258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5780" y="373379"/>
              <a:ext cx="10551160" cy="117348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292100"/>
              <a:ext cx="2113788" cy="238302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370840"/>
              <a:ext cx="2009139" cy="186355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499600" y="0"/>
              <a:ext cx="2692400" cy="169722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624059" y="0"/>
              <a:ext cx="2567940" cy="1546860"/>
            </a:xfrm>
            <a:prstGeom prst="rect">
              <a:avLst/>
            </a:prstGeom>
          </p:spPr>
        </p:pic>
      </p:grpSp>
      <p:grpSp>
        <p:nvGrpSpPr>
          <p:cNvPr id="10" name="object 10"/>
          <p:cNvGrpSpPr/>
          <p:nvPr/>
        </p:nvGrpSpPr>
        <p:grpSpPr>
          <a:xfrm>
            <a:off x="5971540" y="5316220"/>
            <a:ext cx="5184775" cy="1021715"/>
            <a:chOff x="5971540" y="5316220"/>
            <a:chExt cx="5184775" cy="1021715"/>
          </a:xfrm>
        </p:grpSpPr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971540" y="5316220"/>
              <a:ext cx="5184648" cy="102157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096000" y="5394960"/>
              <a:ext cx="4955540" cy="792479"/>
            </a:xfrm>
            <a:prstGeom prst="rect">
              <a:avLst/>
            </a:prstGeom>
          </p:spPr>
        </p:pic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570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20"/>
              </a:spcBef>
            </a:pPr>
            <a:r>
              <a:rPr sz="2400" spc="185" dirty="0"/>
              <a:t>РОССИЙСКАЯ</a:t>
            </a:r>
            <a:endParaRPr sz="2400"/>
          </a:p>
          <a:p>
            <a:pPr algn="ctr">
              <a:lnSpc>
                <a:spcPct val="100000"/>
              </a:lnSpc>
              <a:spcBef>
                <a:spcPts val="225"/>
              </a:spcBef>
            </a:pPr>
            <a:r>
              <a:rPr sz="2400" spc="190" dirty="0"/>
              <a:t>СИСТЕМА</a:t>
            </a:r>
            <a:r>
              <a:rPr sz="2400" spc="75" dirty="0"/>
              <a:t> </a:t>
            </a:r>
            <a:r>
              <a:rPr sz="2400" spc="200" dirty="0"/>
              <a:t>ОБРАЗОВАНИЯ</a:t>
            </a:r>
            <a:endParaRPr sz="2400"/>
          </a:p>
        </p:txBody>
      </p:sp>
      <p:sp>
        <p:nvSpPr>
          <p:cNvPr id="14" name="object 14"/>
          <p:cNvSpPr txBox="1"/>
          <p:nvPr/>
        </p:nvSpPr>
        <p:spPr>
          <a:xfrm>
            <a:off x="6879590" y="2060955"/>
            <a:ext cx="3274060" cy="7118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1100"/>
              </a:lnSpc>
              <a:spcBef>
                <a:spcPts val="95"/>
              </a:spcBef>
            </a:pPr>
            <a:r>
              <a:rPr sz="1350" spc="70" dirty="0">
                <a:solidFill>
                  <a:srgbClr val="222C77"/>
                </a:solidFill>
                <a:latin typeface="Verdana"/>
                <a:cs typeface="Verdana"/>
              </a:rPr>
              <a:t>Ед</a:t>
            </a:r>
            <a:r>
              <a:rPr sz="1350" spc="65" dirty="0">
                <a:solidFill>
                  <a:srgbClr val="222C77"/>
                </a:solidFill>
                <a:latin typeface="Verdana"/>
                <a:cs typeface="Verdana"/>
              </a:rPr>
              <a:t>ины</a:t>
            </a:r>
            <a:r>
              <a:rPr sz="1350" spc="60" dirty="0">
                <a:solidFill>
                  <a:srgbClr val="222C77"/>
                </a:solidFill>
                <a:latin typeface="Verdana"/>
                <a:cs typeface="Verdana"/>
              </a:rPr>
              <a:t>е</a:t>
            </a:r>
            <a:r>
              <a:rPr sz="1350" spc="-180" dirty="0">
                <a:solidFill>
                  <a:srgbClr val="222C77"/>
                </a:solidFill>
                <a:latin typeface="Verdana"/>
                <a:cs typeface="Verdana"/>
              </a:rPr>
              <a:t> </a:t>
            </a:r>
            <a:r>
              <a:rPr sz="1350" spc="170" dirty="0">
                <a:solidFill>
                  <a:srgbClr val="222C77"/>
                </a:solidFill>
                <a:latin typeface="Tahoma"/>
                <a:cs typeface="Tahoma"/>
              </a:rPr>
              <a:t>п</a:t>
            </a:r>
            <a:r>
              <a:rPr sz="1350" spc="145" dirty="0">
                <a:solidFill>
                  <a:srgbClr val="222C77"/>
                </a:solidFill>
                <a:latin typeface="Tahoma"/>
                <a:cs typeface="Tahoma"/>
              </a:rPr>
              <a:t>о</a:t>
            </a:r>
            <a:r>
              <a:rPr sz="1350" spc="125" dirty="0">
                <a:solidFill>
                  <a:srgbClr val="222C77"/>
                </a:solidFill>
                <a:latin typeface="Tahoma"/>
                <a:cs typeface="Tahoma"/>
              </a:rPr>
              <a:t>дх</a:t>
            </a:r>
            <a:r>
              <a:rPr sz="1350" spc="120" dirty="0">
                <a:solidFill>
                  <a:srgbClr val="222C77"/>
                </a:solidFill>
                <a:latin typeface="Tahoma"/>
                <a:cs typeface="Tahoma"/>
              </a:rPr>
              <a:t>о</a:t>
            </a:r>
            <a:r>
              <a:rPr sz="1350" spc="170" dirty="0">
                <a:solidFill>
                  <a:srgbClr val="222C77"/>
                </a:solidFill>
                <a:latin typeface="Tahoma"/>
                <a:cs typeface="Tahoma"/>
              </a:rPr>
              <a:t>ды</a:t>
            </a:r>
            <a:r>
              <a:rPr sz="1350" spc="-15" dirty="0">
                <a:solidFill>
                  <a:srgbClr val="222C77"/>
                </a:solidFill>
                <a:latin typeface="Tahoma"/>
                <a:cs typeface="Tahoma"/>
              </a:rPr>
              <a:t> </a:t>
            </a:r>
            <a:r>
              <a:rPr sz="1350" spc="150" dirty="0">
                <a:solidFill>
                  <a:srgbClr val="222C77"/>
                </a:solidFill>
                <a:latin typeface="Tahoma"/>
                <a:cs typeface="Tahoma"/>
              </a:rPr>
              <a:t>к</a:t>
            </a:r>
            <a:r>
              <a:rPr sz="1350" spc="-50" dirty="0">
                <a:solidFill>
                  <a:srgbClr val="222C77"/>
                </a:solidFill>
                <a:latin typeface="Tahoma"/>
                <a:cs typeface="Tahoma"/>
              </a:rPr>
              <a:t> </a:t>
            </a:r>
            <a:r>
              <a:rPr sz="1350" spc="90" dirty="0">
                <a:solidFill>
                  <a:srgbClr val="222C77"/>
                </a:solidFill>
                <a:latin typeface="Tahoma"/>
                <a:cs typeface="Tahoma"/>
              </a:rPr>
              <a:t>ф</a:t>
            </a:r>
            <a:r>
              <a:rPr sz="1350" spc="145" dirty="0">
                <a:solidFill>
                  <a:srgbClr val="222C77"/>
                </a:solidFill>
                <a:latin typeface="Tahoma"/>
                <a:cs typeface="Tahoma"/>
              </a:rPr>
              <a:t>о</a:t>
            </a:r>
            <a:r>
              <a:rPr sz="1350" spc="190" dirty="0">
                <a:solidFill>
                  <a:srgbClr val="222C77"/>
                </a:solidFill>
                <a:latin typeface="Tahoma"/>
                <a:cs typeface="Tahoma"/>
              </a:rPr>
              <a:t>р</a:t>
            </a:r>
            <a:r>
              <a:rPr sz="1350" spc="215" dirty="0">
                <a:solidFill>
                  <a:srgbClr val="222C77"/>
                </a:solidFill>
                <a:latin typeface="Tahoma"/>
                <a:cs typeface="Tahoma"/>
              </a:rPr>
              <a:t>ми</a:t>
            </a:r>
            <a:r>
              <a:rPr sz="1350" spc="190" dirty="0">
                <a:solidFill>
                  <a:srgbClr val="222C77"/>
                </a:solidFill>
                <a:latin typeface="Tahoma"/>
                <a:cs typeface="Tahoma"/>
              </a:rPr>
              <a:t>р</a:t>
            </a:r>
            <a:r>
              <a:rPr sz="1350" spc="145" dirty="0">
                <a:solidFill>
                  <a:srgbClr val="222C77"/>
                </a:solidFill>
                <a:latin typeface="Tahoma"/>
                <a:cs typeface="Tahoma"/>
              </a:rPr>
              <a:t>о</a:t>
            </a:r>
            <a:r>
              <a:rPr sz="1350" spc="125" dirty="0">
                <a:solidFill>
                  <a:srgbClr val="222C77"/>
                </a:solidFill>
                <a:latin typeface="Tahoma"/>
                <a:cs typeface="Tahoma"/>
              </a:rPr>
              <a:t>в</a:t>
            </a:r>
            <a:r>
              <a:rPr sz="1350" spc="105" dirty="0">
                <a:solidFill>
                  <a:srgbClr val="222C77"/>
                </a:solidFill>
                <a:latin typeface="Tahoma"/>
                <a:cs typeface="Tahoma"/>
              </a:rPr>
              <a:t>а</a:t>
            </a:r>
            <a:r>
              <a:rPr sz="1350" spc="145" dirty="0">
                <a:solidFill>
                  <a:srgbClr val="222C77"/>
                </a:solidFill>
                <a:latin typeface="Tahoma"/>
                <a:cs typeface="Tahoma"/>
              </a:rPr>
              <a:t>нию  </a:t>
            </a:r>
            <a:r>
              <a:rPr sz="1350" spc="160" dirty="0">
                <a:solidFill>
                  <a:srgbClr val="222C77"/>
                </a:solidFill>
                <a:latin typeface="Tahoma"/>
                <a:cs typeface="Tahoma"/>
              </a:rPr>
              <a:t>содержания</a:t>
            </a:r>
            <a:r>
              <a:rPr sz="1350" spc="-15" dirty="0">
                <a:solidFill>
                  <a:srgbClr val="222C77"/>
                </a:solidFill>
                <a:latin typeface="Tahoma"/>
                <a:cs typeface="Tahoma"/>
              </a:rPr>
              <a:t> </a:t>
            </a:r>
            <a:r>
              <a:rPr sz="1350" spc="150" dirty="0">
                <a:solidFill>
                  <a:srgbClr val="222C77"/>
                </a:solidFill>
                <a:latin typeface="Tahoma"/>
                <a:cs typeface="Tahoma"/>
              </a:rPr>
              <a:t>образования</a:t>
            </a:r>
            <a:endParaRPr sz="13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sz="1350" spc="195" dirty="0">
                <a:solidFill>
                  <a:srgbClr val="222C77"/>
                </a:solidFill>
                <a:latin typeface="Tahoma"/>
                <a:cs typeface="Tahoma"/>
              </a:rPr>
              <a:t>и</a:t>
            </a:r>
            <a:r>
              <a:rPr sz="1350" spc="-80" dirty="0">
                <a:solidFill>
                  <a:srgbClr val="222C77"/>
                </a:solidFill>
                <a:latin typeface="Tahoma"/>
                <a:cs typeface="Tahoma"/>
              </a:rPr>
              <a:t> </a:t>
            </a:r>
            <a:r>
              <a:rPr sz="1350" spc="145" dirty="0">
                <a:solidFill>
                  <a:srgbClr val="222C77"/>
                </a:solidFill>
                <a:latin typeface="Tahoma"/>
                <a:cs typeface="Tahoma"/>
              </a:rPr>
              <a:t>воспитания</a:t>
            </a:r>
            <a:endParaRPr sz="1350"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483485" y="2284349"/>
            <a:ext cx="1381125" cy="55816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ts val="2380"/>
              </a:lnSpc>
              <a:spcBef>
                <a:spcPts val="130"/>
              </a:spcBef>
            </a:pPr>
            <a:r>
              <a:rPr sz="2050" b="1" spc="-455" dirty="0">
                <a:solidFill>
                  <a:srgbClr val="CA332B"/>
                </a:solidFill>
                <a:latin typeface="Tahoma"/>
                <a:cs typeface="Tahoma"/>
              </a:rPr>
              <a:t>&gt;</a:t>
            </a:r>
            <a:r>
              <a:rPr sz="2050" b="1" spc="-30" dirty="0">
                <a:solidFill>
                  <a:srgbClr val="CA332B"/>
                </a:solidFill>
                <a:latin typeface="Tahoma"/>
                <a:cs typeface="Tahoma"/>
              </a:rPr>
              <a:t> </a:t>
            </a:r>
            <a:r>
              <a:rPr sz="2050" b="1" spc="-275" dirty="0">
                <a:solidFill>
                  <a:srgbClr val="CA332B"/>
                </a:solidFill>
                <a:latin typeface="Tahoma"/>
                <a:cs typeface="Tahoma"/>
              </a:rPr>
              <a:t>1</a:t>
            </a:r>
            <a:r>
              <a:rPr sz="2050" b="1" spc="-285" dirty="0">
                <a:solidFill>
                  <a:srgbClr val="CA332B"/>
                </a:solidFill>
                <a:latin typeface="Tahoma"/>
                <a:cs typeface="Tahoma"/>
              </a:rPr>
              <a:t>7</a:t>
            </a:r>
            <a:r>
              <a:rPr sz="2050" b="1" spc="-145" dirty="0">
                <a:solidFill>
                  <a:srgbClr val="CA332B"/>
                </a:solidFill>
                <a:latin typeface="Tahoma"/>
                <a:cs typeface="Tahoma"/>
              </a:rPr>
              <a:t>,</a:t>
            </a:r>
            <a:r>
              <a:rPr sz="2050" b="1" spc="-45" dirty="0">
                <a:solidFill>
                  <a:srgbClr val="CA332B"/>
                </a:solidFill>
                <a:latin typeface="Tahoma"/>
                <a:cs typeface="Tahoma"/>
              </a:rPr>
              <a:t>7</a:t>
            </a:r>
            <a:r>
              <a:rPr sz="2050" b="1" spc="-30" dirty="0">
                <a:solidFill>
                  <a:srgbClr val="CA332B"/>
                </a:solidFill>
                <a:latin typeface="Tahoma"/>
                <a:cs typeface="Tahoma"/>
              </a:rPr>
              <a:t> </a:t>
            </a:r>
            <a:r>
              <a:rPr sz="2050" b="1" spc="75" dirty="0">
                <a:solidFill>
                  <a:srgbClr val="CA332B"/>
                </a:solidFill>
                <a:latin typeface="Tahoma"/>
                <a:cs typeface="Tahoma"/>
              </a:rPr>
              <a:t>млн</a:t>
            </a:r>
            <a:endParaRPr sz="2050">
              <a:latin typeface="Tahoma"/>
              <a:cs typeface="Tahoma"/>
            </a:endParaRPr>
          </a:p>
          <a:p>
            <a:pPr marL="12700">
              <a:lnSpc>
                <a:spcPts val="1780"/>
              </a:lnSpc>
            </a:pPr>
            <a:r>
              <a:rPr sz="1550" spc="170" dirty="0">
                <a:solidFill>
                  <a:srgbClr val="CA332B"/>
                </a:solidFill>
                <a:latin typeface="Tahoma"/>
                <a:cs typeface="Tahoma"/>
              </a:rPr>
              <a:t>школьников</a:t>
            </a:r>
            <a:endParaRPr sz="1550"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513710" y="3212718"/>
            <a:ext cx="1008380" cy="55816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ts val="2380"/>
              </a:lnSpc>
              <a:spcBef>
                <a:spcPts val="130"/>
              </a:spcBef>
            </a:pPr>
            <a:r>
              <a:rPr sz="2050" b="1" spc="-455" dirty="0">
                <a:solidFill>
                  <a:srgbClr val="CA332B"/>
                </a:solidFill>
                <a:latin typeface="Tahoma"/>
                <a:cs typeface="Tahoma"/>
              </a:rPr>
              <a:t>&gt;</a:t>
            </a:r>
            <a:r>
              <a:rPr sz="2050" b="1" spc="-30" dirty="0">
                <a:solidFill>
                  <a:srgbClr val="CA332B"/>
                </a:solidFill>
                <a:latin typeface="Tahoma"/>
                <a:cs typeface="Tahoma"/>
              </a:rPr>
              <a:t> </a:t>
            </a:r>
            <a:r>
              <a:rPr sz="2050" b="1" spc="-515" dirty="0">
                <a:solidFill>
                  <a:srgbClr val="CA332B"/>
                </a:solidFill>
                <a:latin typeface="Tahoma"/>
                <a:cs typeface="Tahoma"/>
              </a:rPr>
              <a:t>1</a:t>
            </a:r>
            <a:r>
              <a:rPr sz="2050" b="1" spc="-35" dirty="0">
                <a:solidFill>
                  <a:srgbClr val="CA332B"/>
                </a:solidFill>
                <a:latin typeface="Tahoma"/>
                <a:cs typeface="Tahoma"/>
              </a:rPr>
              <a:t> </a:t>
            </a:r>
            <a:r>
              <a:rPr sz="2050" b="1" spc="75" dirty="0">
                <a:solidFill>
                  <a:srgbClr val="CA332B"/>
                </a:solidFill>
                <a:latin typeface="Tahoma"/>
                <a:cs typeface="Tahoma"/>
              </a:rPr>
              <a:t>млн</a:t>
            </a:r>
            <a:endParaRPr sz="2050">
              <a:latin typeface="Tahoma"/>
              <a:cs typeface="Tahoma"/>
            </a:endParaRPr>
          </a:p>
          <a:p>
            <a:pPr marL="12700">
              <a:lnSpc>
                <a:spcPts val="1780"/>
              </a:lnSpc>
            </a:pPr>
            <a:r>
              <a:rPr sz="1550" spc="140" dirty="0">
                <a:solidFill>
                  <a:srgbClr val="CA332B"/>
                </a:solidFill>
                <a:latin typeface="Tahoma"/>
                <a:cs typeface="Tahoma"/>
              </a:rPr>
              <a:t>учителей</a:t>
            </a:r>
            <a:endParaRPr sz="1550"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614295" y="4267771"/>
            <a:ext cx="1216660" cy="55816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ts val="2380"/>
              </a:lnSpc>
              <a:spcBef>
                <a:spcPts val="130"/>
              </a:spcBef>
            </a:pPr>
            <a:r>
              <a:rPr sz="2050" b="1" spc="-450" dirty="0">
                <a:solidFill>
                  <a:srgbClr val="CA332B"/>
                </a:solidFill>
                <a:latin typeface="Tahoma"/>
                <a:cs typeface="Tahoma"/>
              </a:rPr>
              <a:t>&gt;</a:t>
            </a:r>
            <a:r>
              <a:rPr sz="2050" b="1" spc="-30" dirty="0">
                <a:solidFill>
                  <a:srgbClr val="CA332B"/>
                </a:solidFill>
                <a:latin typeface="Tahoma"/>
                <a:cs typeface="Tahoma"/>
              </a:rPr>
              <a:t> </a:t>
            </a:r>
            <a:r>
              <a:rPr sz="2050" b="1" spc="105" dirty="0">
                <a:solidFill>
                  <a:srgbClr val="CA332B"/>
                </a:solidFill>
                <a:latin typeface="Tahoma"/>
                <a:cs typeface="Tahoma"/>
              </a:rPr>
              <a:t>4</a:t>
            </a:r>
            <a:r>
              <a:rPr sz="2050" b="1" spc="100" dirty="0">
                <a:solidFill>
                  <a:srgbClr val="CA332B"/>
                </a:solidFill>
                <a:latin typeface="Tahoma"/>
                <a:cs typeface="Tahoma"/>
              </a:rPr>
              <a:t>0</a:t>
            </a:r>
            <a:r>
              <a:rPr sz="2050" b="1" spc="-45" dirty="0">
                <a:solidFill>
                  <a:srgbClr val="CA332B"/>
                </a:solidFill>
                <a:latin typeface="Tahoma"/>
                <a:cs typeface="Tahoma"/>
              </a:rPr>
              <a:t> </a:t>
            </a:r>
            <a:r>
              <a:rPr sz="2050" b="1" spc="90" dirty="0">
                <a:solidFill>
                  <a:srgbClr val="CA332B"/>
                </a:solidFill>
                <a:latin typeface="Tahoma"/>
                <a:cs typeface="Tahoma"/>
              </a:rPr>
              <a:t>000</a:t>
            </a:r>
            <a:endParaRPr sz="2050">
              <a:latin typeface="Tahoma"/>
              <a:cs typeface="Tahoma"/>
            </a:endParaRPr>
          </a:p>
          <a:p>
            <a:pPr marL="12700">
              <a:lnSpc>
                <a:spcPts val="1780"/>
              </a:lnSpc>
            </a:pPr>
            <a:r>
              <a:rPr sz="1550" spc="175" dirty="0">
                <a:solidFill>
                  <a:srgbClr val="CA332B"/>
                </a:solidFill>
                <a:latin typeface="Tahoma"/>
                <a:cs typeface="Tahoma"/>
              </a:rPr>
              <a:t>школ</a:t>
            </a:r>
            <a:endParaRPr sz="1550"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885558" y="3138392"/>
            <a:ext cx="3061970" cy="7112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1200"/>
              </a:lnSpc>
              <a:spcBef>
                <a:spcPts val="90"/>
              </a:spcBef>
            </a:pPr>
            <a:r>
              <a:rPr sz="1350" spc="70" dirty="0">
                <a:solidFill>
                  <a:srgbClr val="222C77"/>
                </a:solidFill>
                <a:latin typeface="Verdana"/>
                <a:cs typeface="Verdana"/>
              </a:rPr>
              <a:t>Ед</a:t>
            </a:r>
            <a:r>
              <a:rPr sz="1350" spc="65" dirty="0">
                <a:solidFill>
                  <a:srgbClr val="222C77"/>
                </a:solidFill>
                <a:latin typeface="Verdana"/>
                <a:cs typeface="Verdana"/>
              </a:rPr>
              <a:t>ины</a:t>
            </a:r>
            <a:r>
              <a:rPr sz="1350" spc="60" dirty="0">
                <a:solidFill>
                  <a:srgbClr val="222C77"/>
                </a:solidFill>
                <a:latin typeface="Verdana"/>
                <a:cs typeface="Verdana"/>
              </a:rPr>
              <a:t>е</a:t>
            </a:r>
            <a:r>
              <a:rPr sz="1350" spc="-180" dirty="0">
                <a:solidFill>
                  <a:srgbClr val="222C77"/>
                </a:solidFill>
                <a:latin typeface="Verdana"/>
                <a:cs typeface="Verdana"/>
              </a:rPr>
              <a:t> </a:t>
            </a:r>
            <a:r>
              <a:rPr sz="1350" spc="155" dirty="0">
                <a:solidFill>
                  <a:srgbClr val="222C77"/>
                </a:solidFill>
                <a:latin typeface="Tahoma"/>
                <a:cs typeface="Tahoma"/>
              </a:rPr>
              <a:t>с</a:t>
            </a:r>
            <a:r>
              <a:rPr sz="1350" spc="70" dirty="0">
                <a:solidFill>
                  <a:srgbClr val="222C77"/>
                </a:solidFill>
                <a:latin typeface="Tahoma"/>
                <a:cs typeface="Tahoma"/>
              </a:rPr>
              <a:t>т</a:t>
            </a:r>
            <a:r>
              <a:rPr sz="1350" spc="85" dirty="0">
                <a:solidFill>
                  <a:srgbClr val="222C77"/>
                </a:solidFill>
                <a:latin typeface="Tahoma"/>
                <a:cs typeface="Tahoma"/>
              </a:rPr>
              <a:t>а</a:t>
            </a:r>
            <a:r>
              <a:rPr sz="1350" spc="150" dirty="0">
                <a:solidFill>
                  <a:srgbClr val="222C77"/>
                </a:solidFill>
                <a:latin typeface="Tahoma"/>
                <a:cs typeface="Tahoma"/>
              </a:rPr>
              <a:t>нд</a:t>
            </a:r>
            <a:r>
              <a:rPr sz="1350" spc="145" dirty="0">
                <a:solidFill>
                  <a:srgbClr val="222C77"/>
                </a:solidFill>
                <a:latin typeface="Tahoma"/>
                <a:cs typeface="Tahoma"/>
              </a:rPr>
              <a:t>а</a:t>
            </a:r>
            <a:r>
              <a:rPr sz="1350" spc="190" dirty="0">
                <a:solidFill>
                  <a:srgbClr val="222C77"/>
                </a:solidFill>
                <a:latin typeface="Tahoma"/>
                <a:cs typeface="Tahoma"/>
              </a:rPr>
              <a:t>р</a:t>
            </a:r>
            <a:r>
              <a:rPr sz="1350" spc="85" dirty="0">
                <a:solidFill>
                  <a:srgbClr val="222C77"/>
                </a:solidFill>
                <a:latin typeface="Tahoma"/>
                <a:cs typeface="Tahoma"/>
              </a:rPr>
              <a:t>ты  </a:t>
            </a:r>
            <a:r>
              <a:rPr sz="1350" spc="135" dirty="0">
                <a:solidFill>
                  <a:srgbClr val="222C77"/>
                </a:solidFill>
                <a:latin typeface="Tahoma"/>
                <a:cs typeface="Tahoma"/>
              </a:rPr>
              <a:t>образовательного</a:t>
            </a:r>
            <a:r>
              <a:rPr sz="1350" spc="-80" dirty="0">
                <a:solidFill>
                  <a:srgbClr val="222C77"/>
                </a:solidFill>
                <a:latin typeface="Tahoma"/>
                <a:cs typeface="Tahoma"/>
              </a:rPr>
              <a:t> </a:t>
            </a:r>
            <a:r>
              <a:rPr sz="1350" spc="135" dirty="0">
                <a:solidFill>
                  <a:srgbClr val="222C77"/>
                </a:solidFill>
                <a:latin typeface="Tahoma"/>
                <a:cs typeface="Tahoma"/>
              </a:rPr>
              <a:t>пространства </a:t>
            </a:r>
            <a:r>
              <a:rPr sz="1350" spc="-405" dirty="0">
                <a:solidFill>
                  <a:srgbClr val="222C77"/>
                </a:solidFill>
                <a:latin typeface="Tahoma"/>
                <a:cs typeface="Tahoma"/>
              </a:rPr>
              <a:t> </a:t>
            </a:r>
            <a:r>
              <a:rPr sz="1350" spc="140" dirty="0">
                <a:solidFill>
                  <a:srgbClr val="222C77"/>
                </a:solidFill>
                <a:latin typeface="Tahoma"/>
                <a:cs typeface="Tahoma"/>
              </a:rPr>
              <a:t>страны</a:t>
            </a:r>
            <a:endParaRPr sz="1350"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886193" y="4125691"/>
            <a:ext cx="3367404" cy="94043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1200"/>
              </a:lnSpc>
              <a:spcBef>
                <a:spcPts val="90"/>
              </a:spcBef>
            </a:pPr>
            <a:r>
              <a:rPr sz="1350" spc="70" dirty="0">
                <a:solidFill>
                  <a:srgbClr val="222C77"/>
                </a:solidFill>
                <a:latin typeface="Verdana"/>
                <a:cs typeface="Verdana"/>
              </a:rPr>
              <a:t>Ед</a:t>
            </a:r>
            <a:r>
              <a:rPr sz="1350" spc="55" dirty="0">
                <a:solidFill>
                  <a:srgbClr val="222C77"/>
                </a:solidFill>
                <a:latin typeface="Verdana"/>
                <a:cs typeface="Verdana"/>
              </a:rPr>
              <a:t>ин</a:t>
            </a:r>
            <a:r>
              <a:rPr sz="1350" spc="45" dirty="0">
                <a:solidFill>
                  <a:srgbClr val="222C77"/>
                </a:solidFill>
                <a:latin typeface="Verdana"/>
                <a:cs typeface="Verdana"/>
              </a:rPr>
              <a:t>а</a:t>
            </a:r>
            <a:r>
              <a:rPr sz="1350" spc="35" dirty="0">
                <a:solidFill>
                  <a:srgbClr val="222C77"/>
                </a:solidFill>
                <a:latin typeface="Verdana"/>
                <a:cs typeface="Verdana"/>
              </a:rPr>
              <a:t>я</a:t>
            </a:r>
            <a:r>
              <a:rPr sz="1350" spc="-180" dirty="0">
                <a:solidFill>
                  <a:srgbClr val="222C77"/>
                </a:solidFill>
                <a:latin typeface="Verdana"/>
                <a:cs typeface="Verdana"/>
              </a:rPr>
              <a:t> </a:t>
            </a:r>
            <a:r>
              <a:rPr sz="1350" spc="155" dirty="0">
                <a:solidFill>
                  <a:srgbClr val="222C77"/>
                </a:solidFill>
                <a:latin typeface="Tahoma"/>
                <a:cs typeface="Tahoma"/>
              </a:rPr>
              <a:t>с</a:t>
            </a:r>
            <a:r>
              <a:rPr sz="1350" spc="195" dirty="0">
                <a:solidFill>
                  <a:srgbClr val="222C77"/>
                </a:solidFill>
                <a:latin typeface="Tahoma"/>
                <a:cs typeface="Tahoma"/>
              </a:rPr>
              <a:t>и</a:t>
            </a:r>
            <a:r>
              <a:rPr sz="1350" spc="150" dirty="0">
                <a:solidFill>
                  <a:srgbClr val="222C77"/>
                </a:solidFill>
                <a:latin typeface="Tahoma"/>
                <a:cs typeface="Tahoma"/>
              </a:rPr>
              <a:t>с</a:t>
            </a:r>
            <a:r>
              <a:rPr sz="1350" spc="95" dirty="0">
                <a:solidFill>
                  <a:srgbClr val="222C77"/>
                </a:solidFill>
                <a:latin typeface="Tahoma"/>
                <a:cs typeface="Tahoma"/>
              </a:rPr>
              <a:t>те</a:t>
            </a:r>
            <a:r>
              <a:rPr sz="1350" spc="170" dirty="0">
                <a:solidFill>
                  <a:srgbClr val="222C77"/>
                </a:solidFill>
                <a:latin typeface="Tahoma"/>
                <a:cs typeface="Tahoma"/>
              </a:rPr>
              <a:t>ма</a:t>
            </a:r>
            <a:r>
              <a:rPr sz="1350" dirty="0">
                <a:solidFill>
                  <a:srgbClr val="222C77"/>
                </a:solidFill>
                <a:latin typeface="Tahoma"/>
                <a:cs typeface="Tahoma"/>
              </a:rPr>
              <a:t> </a:t>
            </a:r>
            <a:r>
              <a:rPr sz="1350" spc="210" dirty="0">
                <a:solidFill>
                  <a:srgbClr val="222C77"/>
                </a:solidFill>
                <a:latin typeface="Tahoma"/>
                <a:cs typeface="Tahoma"/>
              </a:rPr>
              <a:t>м</a:t>
            </a:r>
            <a:r>
              <a:rPr sz="1350" spc="165" dirty="0">
                <a:solidFill>
                  <a:srgbClr val="222C77"/>
                </a:solidFill>
                <a:latin typeface="Tahoma"/>
                <a:cs typeface="Tahoma"/>
              </a:rPr>
              <a:t>о</a:t>
            </a:r>
            <a:r>
              <a:rPr sz="1350" spc="155" dirty="0">
                <a:solidFill>
                  <a:srgbClr val="222C77"/>
                </a:solidFill>
                <a:latin typeface="Tahoma"/>
                <a:cs typeface="Tahoma"/>
              </a:rPr>
              <a:t>нито</a:t>
            </a:r>
            <a:r>
              <a:rPr sz="1350" spc="145" dirty="0">
                <a:solidFill>
                  <a:srgbClr val="222C77"/>
                </a:solidFill>
                <a:latin typeface="Tahoma"/>
                <a:cs typeface="Tahoma"/>
              </a:rPr>
              <a:t>р</a:t>
            </a:r>
            <a:r>
              <a:rPr sz="1350" spc="175" dirty="0">
                <a:solidFill>
                  <a:srgbClr val="222C77"/>
                </a:solidFill>
                <a:latin typeface="Tahoma"/>
                <a:cs typeface="Tahoma"/>
              </a:rPr>
              <a:t>ин</a:t>
            </a:r>
            <a:r>
              <a:rPr sz="1350" spc="135" dirty="0">
                <a:solidFill>
                  <a:srgbClr val="222C77"/>
                </a:solidFill>
                <a:latin typeface="Tahoma"/>
                <a:cs typeface="Tahoma"/>
              </a:rPr>
              <a:t>г</a:t>
            </a:r>
            <a:r>
              <a:rPr sz="1350" spc="75" dirty="0">
                <a:solidFill>
                  <a:srgbClr val="222C77"/>
                </a:solidFill>
                <a:latin typeface="Tahoma"/>
                <a:cs typeface="Tahoma"/>
              </a:rPr>
              <a:t>а  </a:t>
            </a:r>
            <a:r>
              <a:rPr sz="1350" spc="130" dirty="0">
                <a:solidFill>
                  <a:srgbClr val="222C77"/>
                </a:solidFill>
                <a:latin typeface="Tahoma"/>
                <a:cs typeface="Tahoma"/>
              </a:rPr>
              <a:t>эффективности деятельности </a:t>
            </a:r>
            <a:r>
              <a:rPr sz="1350" spc="135" dirty="0">
                <a:solidFill>
                  <a:srgbClr val="222C77"/>
                </a:solidFill>
                <a:latin typeface="Tahoma"/>
                <a:cs typeface="Tahoma"/>
              </a:rPr>
              <a:t> образовательных </a:t>
            </a:r>
            <a:r>
              <a:rPr sz="1350" spc="140" dirty="0">
                <a:solidFill>
                  <a:srgbClr val="222C77"/>
                </a:solidFill>
                <a:latin typeface="Tahoma"/>
                <a:cs typeface="Tahoma"/>
              </a:rPr>
              <a:t>организаций, </a:t>
            </a:r>
            <a:r>
              <a:rPr sz="1350" spc="145" dirty="0">
                <a:solidFill>
                  <a:srgbClr val="222C77"/>
                </a:solidFill>
                <a:latin typeface="Tahoma"/>
                <a:cs typeface="Tahoma"/>
              </a:rPr>
              <a:t> органов</a:t>
            </a:r>
            <a:r>
              <a:rPr sz="1350" spc="-50" dirty="0">
                <a:solidFill>
                  <a:srgbClr val="222C77"/>
                </a:solidFill>
                <a:latin typeface="Tahoma"/>
                <a:cs typeface="Tahoma"/>
              </a:rPr>
              <a:t> </a:t>
            </a:r>
            <a:r>
              <a:rPr sz="1350" spc="145" dirty="0">
                <a:solidFill>
                  <a:srgbClr val="222C77"/>
                </a:solidFill>
                <a:latin typeface="Tahoma"/>
                <a:cs typeface="Tahoma"/>
              </a:rPr>
              <a:t>управления</a:t>
            </a:r>
            <a:r>
              <a:rPr sz="1350" spc="-25" dirty="0">
                <a:solidFill>
                  <a:srgbClr val="222C77"/>
                </a:solidFill>
                <a:latin typeface="Tahoma"/>
                <a:cs typeface="Tahoma"/>
              </a:rPr>
              <a:t> </a:t>
            </a:r>
            <a:r>
              <a:rPr sz="1350" spc="160" dirty="0">
                <a:solidFill>
                  <a:srgbClr val="222C77"/>
                </a:solidFill>
                <a:latin typeface="Tahoma"/>
                <a:cs typeface="Tahoma"/>
              </a:rPr>
              <a:t>образованием</a:t>
            </a:r>
            <a:endParaRPr sz="1350"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096000" y="5394959"/>
            <a:ext cx="4955540" cy="792480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217170" marR="1372235">
              <a:lnSpc>
                <a:spcPct val="102499"/>
              </a:lnSpc>
              <a:spcBef>
                <a:spcPts val="600"/>
              </a:spcBef>
            </a:pPr>
            <a:r>
              <a:rPr sz="1350" b="1" spc="85" dirty="0">
                <a:solidFill>
                  <a:srgbClr val="FFFFFF"/>
                </a:solidFill>
                <a:latin typeface="Tahoma"/>
                <a:cs typeface="Tahoma"/>
              </a:rPr>
              <a:t>ГАРАНТИЯ</a:t>
            </a:r>
            <a:r>
              <a:rPr sz="1350" b="1" spc="-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350" b="1" spc="95" dirty="0">
                <a:solidFill>
                  <a:srgbClr val="FFFFFF"/>
                </a:solidFill>
                <a:latin typeface="Tahoma"/>
                <a:cs typeface="Tahoma"/>
              </a:rPr>
              <a:t>РАВЕНСТВА</a:t>
            </a:r>
            <a:r>
              <a:rPr sz="1350" b="1" spc="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350" b="1" spc="75" dirty="0">
                <a:solidFill>
                  <a:srgbClr val="FFFFFF"/>
                </a:solidFill>
                <a:latin typeface="Tahoma"/>
                <a:cs typeface="Tahoma"/>
              </a:rPr>
              <a:t>РЕСУРСОВ, </a:t>
            </a:r>
            <a:r>
              <a:rPr sz="1350" b="1" spc="-3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350" b="1" spc="60" dirty="0">
                <a:solidFill>
                  <a:srgbClr val="FFFFFF"/>
                </a:solidFill>
                <a:latin typeface="Tahoma"/>
                <a:cs typeface="Tahoma"/>
              </a:rPr>
              <a:t>УСЛОВИЙ,</a:t>
            </a:r>
            <a:r>
              <a:rPr sz="1350" b="1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350" b="1" spc="85" dirty="0">
                <a:solidFill>
                  <a:srgbClr val="FFFFFF"/>
                </a:solidFill>
                <a:latin typeface="Tahoma"/>
                <a:cs typeface="Tahoma"/>
              </a:rPr>
              <a:t>ВОЗМОЖНОСТЕЙ</a:t>
            </a:r>
            <a:endParaRPr sz="1350">
              <a:latin typeface="Tahoma"/>
              <a:cs typeface="Tahoma"/>
            </a:endParaRPr>
          </a:p>
          <a:p>
            <a:pPr marL="217170">
              <a:lnSpc>
                <a:spcPct val="100000"/>
              </a:lnSpc>
              <a:spcBef>
                <a:spcPts val="45"/>
              </a:spcBef>
            </a:pPr>
            <a:r>
              <a:rPr sz="1350" b="1" spc="85" dirty="0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r>
              <a:rPr sz="1350" b="1" spc="-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350" b="1" spc="80" dirty="0">
                <a:solidFill>
                  <a:srgbClr val="FFFFFF"/>
                </a:solidFill>
                <a:latin typeface="Tahoma"/>
                <a:cs typeface="Tahoma"/>
              </a:rPr>
              <a:t>ПОВЫШЕНИЯ</a:t>
            </a:r>
            <a:r>
              <a:rPr sz="1350" b="1" spc="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350" b="1" spc="85" dirty="0">
                <a:solidFill>
                  <a:srgbClr val="FFFFFF"/>
                </a:solidFill>
                <a:latin typeface="Tahoma"/>
                <a:cs typeface="Tahoma"/>
              </a:rPr>
              <a:t>КАЧЕСТВА</a:t>
            </a:r>
            <a:r>
              <a:rPr sz="1350" b="1" spc="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350" b="1" spc="75" dirty="0">
                <a:solidFill>
                  <a:srgbClr val="FFFFFF"/>
                </a:solidFill>
                <a:latin typeface="Tahoma"/>
                <a:cs typeface="Tahoma"/>
              </a:rPr>
              <a:t>РЕЗУЛЬТАТОВ</a:t>
            </a:r>
            <a:endParaRPr sz="1350">
              <a:latin typeface="Tahoma"/>
              <a:cs typeface="Tahoma"/>
            </a:endParaRPr>
          </a:p>
        </p:txBody>
      </p:sp>
      <p:pic>
        <p:nvPicPr>
          <p:cNvPr id="21" name="object 21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508760" y="4107179"/>
            <a:ext cx="756920" cy="759460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460500" y="3098800"/>
            <a:ext cx="759460" cy="759460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6040120" y="3182620"/>
            <a:ext cx="652779" cy="650239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6136640" y="4274820"/>
            <a:ext cx="680719" cy="680719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539239" y="2143760"/>
            <a:ext cx="759460" cy="756920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6040120" y="2133600"/>
            <a:ext cx="685800" cy="683260"/>
          </a:xfrm>
          <a:prstGeom prst="rect">
            <a:avLst/>
          </a:prstGeom>
        </p:spPr>
      </p:pic>
      <p:sp>
        <p:nvSpPr>
          <p:cNvPr id="27" name="object 27"/>
          <p:cNvSpPr txBox="1"/>
          <p:nvPr/>
        </p:nvSpPr>
        <p:spPr>
          <a:xfrm>
            <a:off x="10281919" y="6300787"/>
            <a:ext cx="113664" cy="21145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200" spc="35" dirty="0">
                <a:solidFill>
                  <a:srgbClr val="A2A2A2"/>
                </a:solidFill>
                <a:latin typeface="Tahoma"/>
                <a:cs typeface="Tahoma"/>
              </a:rPr>
              <a:t>2</a:t>
            </a:r>
            <a:endParaRPr sz="12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7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0"/>
            <a:ext cx="12192000" cy="2675255"/>
            <a:chOff x="0" y="0"/>
            <a:chExt cx="12192000" cy="267525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1320" y="294640"/>
              <a:ext cx="10780268" cy="140258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5780" y="373379"/>
              <a:ext cx="10551160" cy="117348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292100"/>
              <a:ext cx="2113788" cy="238302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370840"/>
              <a:ext cx="2009139" cy="186355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499600" y="0"/>
              <a:ext cx="2692400" cy="169722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624059" y="0"/>
              <a:ext cx="2567940" cy="1546860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867154" y="282865"/>
            <a:ext cx="7592695" cy="1012825"/>
          </a:xfrm>
          <a:prstGeom prst="rect">
            <a:avLst/>
          </a:prstGeom>
        </p:spPr>
        <p:txBody>
          <a:bodyPr vert="horz" wrap="square" lIns="0" tIns="2108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60"/>
              </a:spcBef>
            </a:pPr>
            <a:r>
              <a:rPr sz="2250" spc="105" dirty="0"/>
              <a:t>ПРОЕКТ</a:t>
            </a:r>
            <a:r>
              <a:rPr sz="2250" spc="-65" dirty="0"/>
              <a:t> </a:t>
            </a:r>
            <a:r>
              <a:rPr sz="2250" spc="20" dirty="0"/>
              <a:t>«ШКОЛА</a:t>
            </a:r>
            <a:r>
              <a:rPr sz="2250" spc="-70" dirty="0"/>
              <a:t> </a:t>
            </a:r>
            <a:r>
              <a:rPr sz="2250" spc="114" dirty="0"/>
              <a:t>МИНПРОСВЕЩЕНИЯ</a:t>
            </a:r>
            <a:r>
              <a:rPr sz="2250" spc="-90" dirty="0"/>
              <a:t> </a:t>
            </a:r>
            <a:r>
              <a:rPr sz="2250" spc="55" dirty="0"/>
              <a:t>РОССИИ»</a:t>
            </a:r>
            <a:endParaRPr sz="2250"/>
          </a:p>
          <a:p>
            <a:pPr marL="16510" marR="612140">
              <a:lnSpc>
                <a:spcPct val="106100"/>
              </a:lnSpc>
              <a:spcBef>
                <a:spcPts val="710"/>
              </a:spcBef>
            </a:pPr>
            <a:r>
              <a:rPr sz="1100" b="0" spc="75" dirty="0">
                <a:latin typeface="Verdana"/>
                <a:cs typeface="Verdana"/>
              </a:rPr>
              <a:t>СИСТЕМООБРАЗУЮЩИЙ</a:t>
            </a:r>
            <a:r>
              <a:rPr sz="1100" b="0" spc="-65" dirty="0">
                <a:latin typeface="Verdana"/>
                <a:cs typeface="Verdana"/>
              </a:rPr>
              <a:t> </a:t>
            </a:r>
            <a:r>
              <a:rPr sz="1100" b="0" spc="75" dirty="0">
                <a:latin typeface="Verdana"/>
                <a:cs typeface="Verdana"/>
              </a:rPr>
              <a:t>МЕХАНИЗМ</a:t>
            </a:r>
            <a:r>
              <a:rPr sz="1100" b="0" spc="-40" dirty="0">
                <a:latin typeface="Verdana"/>
                <a:cs typeface="Verdana"/>
              </a:rPr>
              <a:t> </a:t>
            </a:r>
            <a:r>
              <a:rPr sz="1100" b="0" spc="65" dirty="0">
                <a:latin typeface="Verdana"/>
                <a:cs typeface="Verdana"/>
              </a:rPr>
              <a:t>СОХРАНЕНИЯ</a:t>
            </a:r>
            <a:r>
              <a:rPr sz="1100" b="0" spc="-55" dirty="0">
                <a:latin typeface="Verdana"/>
                <a:cs typeface="Verdana"/>
              </a:rPr>
              <a:t> </a:t>
            </a:r>
            <a:r>
              <a:rPr sz="1100" b="0" spc="95" dirty="0">
                <a:latin typeface="Verdana"/>
                <a:cs typeface="Verdana"/>
              </a:rPr>
              <a:t>И</a:t>
            </a:r>
            <a:r>
              <a:rPr sz="1100" b="0" spc="-65" dirty="0">
                <a:latin typeface="Verdana"/>
                <a:cs typeface="Verdana"/>
              </a:rPr>
              <a:t> </a:t>
            </a:r>
            <a:r>
              <a:rPr sz="1100" b="0" spc="70" dirty="0">
                <a:latin typeface="Verdana"/>
                <a:cs typeface="Verdana"/>
              </a:rPr>
              <a:t>УКРЕПЛЕНИЯ</a:t>
            </a:r>
            <a:r>
              <a:rPr sz="1100" b="0" spc="-55" dirty="0">
                <a:latin typeface="Verdana"/>
                <a:cs typeface="Verdana"/>
              </a:rPr>
              <a:t> </a:t>
            </a:r>
            <a:r>
              <a:rPr sz="1100" b="0" spc="65" dirty="0">
                <a:latin typeface="Verdana"/>
                <a:cs typeface="Verdana"/>
              </a:rPr>
              <a:t>ОБРАЗОВАТЕЛЬНОГО </a:t>
            </a:r>
            <a:r>
              <a:rPr sz="1100" b="0" spc="-375" dirty="0">
                <a:latin typeface="Verdana"/>
                <a:cs typeface="Verdana"/>
              </a:rPr>
              <a:t> </a:t>
            </a:r>
            <a:r>
              <a:rPr sz="1100" b="0" spc="55" dirty="0">
                <a:latin typeface="Verdana"/>
                <a:cs typeface="Verdana"/>
              </a:rPr>
              <a:t>СУВЕРЕНИТЕТА</a:t>
            </a:r>
            <a:r>
              <a:rPr sz="1100" b="0" spc="-90" dirty="0">
                <a:latin typeface="Verdana"/>
                <a:cs typeface="Verdana"/>
              </a:rPr>
              <a:t> </a:t>
            </a:r>
            <a:r>
              <a:rPr sz="1100" b="0" spc="65" dirty="0">
                <a:latin typeface="Verdana"/>
                <a:cs typeface="Verdana"/>
              </a:rPr>
              <a:t>СТРАНЫ</a:t>
            </a:r>
            <a:endParaRPr sz="1100">
              <a:latin typeface="Verdana"/>
              <a:cs typeface="Verdan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947419" y="1559560"/>
            <a:ext cx="10129520" cy="2722880"/>
          </a:xfrm>
          <a:custGeom>
            <a:avLst/>
            <a:gdLst/>
            <a:ahLst/>
            <a:cxnLst/>
            <a:rect l="l" t="t" r="r" b="b"/>
            <a:pathLst>
              <a:path w="10129520" h="2722879">
                <a:moveTo>
                  <a:pt x="10129520" y="0"/>
                </a:moveTo>
                <a:lnTo>
                  <a:pt x="0" y="0"/>
                </a:lnTo>
                <a:lnTo>
                  <a:pt x="0" y="2722880"/>
                </a:lnTo>
                <a:lnTo>
                  <a:pt x="10129520" y="2722880"/>
                </a:lnTo>
                <a:lnTo>
                  <a:pt x="10129520" y="0"/>
                </a:lnTo>
                <a:close/>
              </a:path>
            </a:pathLst>
          </a:custGeom>
          <a:solidFill>
            <a:srgbClr val="DAE2F3">
              <a:alpha val="6901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689100" y="1689864"/>
            <a:ext cx="7103109" cy="96139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 algn="just">
              <a:lnSpc>
                <a:spcPct val="98000"/>
              </a:lnSpc>
              <a:spcBef>
                <a:spcPts val="165"/>
              </a:spcBef>
            </a:pPr>
            <a:r>
              <a:rPr sz="1250" i="1" spc="5" dirty="0">
                <a:latin typeface="Verdana"/>
                <a:cs typeface="Verdana"/>
              </a:rPr>
              <a:t>Без </a:t>
            </a:r>
            <a:r>
              <a:rPr sz="1250" i="1" spc="15" dirty="0">
                <a:latin typeface="Verdana"/>
                <a:cs typeface="Verdana"/>
              </a:rPr>
              <a:t>современного </a:t>
            </a:r>
            <a:r>
              <a:rPr sz="1250" i="1" spc="-10" dirty="0">
                <a:latin typeface="Verdana"/>
                <a:cs typeface="Verdana"/>
              </a:rPr>
              <a:t>качественного </a:t>
            </a:r>
            <a:r>
              <a:rPr sz="1250" i="1" spc="-5" dirty="0">
                <a:latin typeface="Verdana"/>
                <a:cs typeface="Verdana"/>
              </a:rPr>
              <a:t>доступного </a:t>
            </a:r>
            <a:r>
              <a:rPr sz="1250" i="1" spc="-15" dirty="0">
                <a:latin typeface="Verdana"/>
                <a:cs typeface="Verdana"/>
              </a:rPr>
              <a:t>образования, </a:t>
            </a:r>
            <a:r>
              <a:rPr sz="1250" i="1" spc="30" dirty="0">
                <a:latin typeface="Verdana"/>
                <a:cs typeface="Verdana"/>
              </a:rPr>
              <a:t>причем </a:t>
            </a:r>
            <a:r>
              <a:rPr sz="1250" i="1" spc="-5" dirty="0">
                <a:latin typeface="Verdana"/>
                <a:cs typeface="Verdana"/>
              </a:rPr>
              <a:t>во </a:t>
            </a:r>
            <a:r>
              <a:rPr sz="1250" i="1" spc="-20" dirty="0">
                <a:latin typeface="Verdana"/>
                <a:cs typeface="Verdana"/>
              </a:rPr>
              <a:t>всех </a:t>
            </a:r>
            <a:r>
              <a:rPr sz="1250" i="1" spc="-5" dirty="0">
                <a:latin typeface="Verdana"/>
                <a:cs typeface="Verdana"/>
              </a:rPr>
              <a:t>регионах </a:t>
            </a:r>
            <a:r>
              <a:rPr sz="1250" i="1" dirty="0">
                <a:latin typeface="Verdana"/>
                <a:cs typeface="Verdana"/>
              </a:rPr>
              <a:t> </a:t>
            </a:r>
            <a:r>
              <a:rPr sz="1250" i="1" spc="-30" dirty="0">
                <a:latin typeface="Verdana"/>
                <a:cs typeface="Verdana"/>
              </a:rPr>
              <a:t>страны,</a:t>
            </a:r>
            <a:r>
              <a:rPr sz="1250" i="1" spc="-25" dirty="0">
                <a:latin typeface="Verdana"/>
                <a:cs typeface="Verdana"/>
              </a:rPr>
              <a:t> </a:t>
            </a:r>
            <a:r>
              <a:rPr sz="1250" i="1" spc="15" dirty="0">
                <a:latin typeface="Verdana"/>
                <a:cs typeface="Verdana"/>
              </a:rPr>
              <a:t>невозможно</a:t>
            </a:r>
            <a:r>
              <a:rPr sz="1250" i="1" spc="20" dirty="0">
                <a:latin typeface="Verdana"/>
                <a:cs typeface="Verdana"/>
              </a:rPr>
              <a:t> </a:t>
            </a:r>
            <a:r>
              <a:rPr sz="1250" i="1" dirty="0">
                <a:latin typeface="Verdana"/>
                <a:cs typeface="Verdana"/>
              </a:rPr>
              <a:t>добиться</a:t>
            </a:r>
            <a:r>
              <a:rPr sz="1250" i="1" spc="5" dirty="0">
                <a:latin typeface="Verdana"/>
                <a:cs typeface="Verdana"/>
              </a:rPr>
              <a:t> </a:t>
            </a:r>
            <a:r>
              <a:rPr sz="1250" i="1" dirty="0">
                <a:latin typeface="Verdana"/>
                <a:cs typeface="Verdana"/>
              </a:rPr>
              <a:t>ничего</a:t>
            </a:r>
            <a:r>
              <a:rPr sz="1250" i="1" spc="5" dirty="0">
                <a:latin typeface="Verdana"/>
                <a:cs typeface="Verdana"/>
              </a:rPr>
              <a:t> </a:t>
            </a:r>
            <a:r>
              <a:rPr sz="1250" i="1" spc="-5" dirty="0">
                <a:latin typeface="Verdana"/>
                <a:cs typeface="Verdana"/>
              </a:rPr>
              <a:t>в</a:t>
            </a:r>
            <a:r>
              <a:rPr sz="1250" i="1" dirty="0">
                <a:latin typeface="Verdana"/>
                <a:cs typeface="Verdana"/>
              </a:rPr>
              <a:t> </a:t>
            </a:r>
            <a:r>
              <a:rPr sz="1250" i="1" spc="-5" dirty="0">
                <a:latin typeface="Verdana"/>
                <a:cs typeface="Verdana"/>
              </a:rPr>
              <a:t>сфере</a:t>
            </a:r>
            <a:r>
              <a:rPr sz="1250" i="1" dirty="0">
                <a:latin typeface="Verdana"/>
                <a:cs typeface="Verdana"/>
              </a:rPr>
              <a:t> </a:t>
            </a:r>
            <a:r>
              <a:rPr sz="1250" i="1" spc="-25" dirty="0">
                <a:latin typeface="Verdana"/>
                <a:cs typeface="Verdana"/>
              </a:rPr>
              <a:t>развития.</a:t>
            </a:r>
            <a:r>
              <a:rPr sz="1250" i="1" spc="-20" dirty="0">
                <a:latin typeface="Verdana"/>
                <a:cs typeface="Verdana"/>
              </a:rPr>
              <a:t> </a:t>
            </a:r>
            <a:r>
              <a:rPr sz="1250" i="1" spc="10" dirty="0">
                <a:latin typeface="Verdana"/>
                <a:cs typeface="Verdana"/>
              </a:rPr>
              <a:t>Должен</a:t>
            </a:r>
            <a:r>
              <a:rPr sz="1250" i="1" spc="15" dirty="0">
                <a:latin typeface="Verdana"/>
                <a:cs typeface="Verdana"/>
              </a:rPr>
              <a:t> </a:t>
            </a:r>
            <a:r>
              <a:rPr sz="1250" i="1" dirty="0">
                <a:latin typeface="Verdana"/>
                <a:cs typeface="Verdana"/>
              </a:rPr>
              <a:t>безусловно </a:t>
            </a:r>
            <a:r>
              <a:rPr sz="1250" i="1" spc="5" dirty="0">
                <a:latin typeface="Verdana"/>
                <a:cs typeface="Verdana"/>
              </a:rPr>
              <a:t> </a:t>
            </a:r>
            <a:r>
              <a:rPr sz="1250" i="1" spc="-5" dirty="0">
                <a:latin typeface="Verdana"/>
                <a:cs typeface="Verdana"/>
              </a:rPr>
              <a:t>соблюдаться</a:t>
            </a:r>
            <a:r>
              <a:rPr sz="1250" i="1" dirty="0">
                <a:latin typeface="Verdana"/>
                <a:cs typeface="Verdana"/>
              </a:rPr>
              <a:t> </a:t>
            </a:r>
            <a:r>
              <a:rPr sz="1250" i="1" spc="-5" dirty="0">
                <a:latin typeface="Verdana"/>
                <a:cs typeface="Verdana"/>
              </a:rPr>
              <a:t>базовый</a:t>
            </a:r>
            <a:r>
              <a:rPr sz="1250" i="1" dirty="0">
                <a:latin typeface="Verdana"/>
                <a:cs typeface="Verdana"/>
              </a:rPr>
              <a:t> </a:t>
            </a:r>
            <a:r>
              <a:rPr sz="1250" i="1" spc="25" dirty="0">
                <a:latin typeface="Verdana"/>
                <a:cs typeface="Verdana"/>
              </a:rPr>
              <a:t>принцип</a:t>
            </a:r>
            <a:r>
              <a:rPr sz="1250" i="1" spc="30" dirty="0">
                <a:latin typeface="Verdana"/>
                <a:cs typeface="Verdana"/>
              </a:rPr>
              <a:t> </a:t>
            </a:r>
            <a:r>
              <a:rPr sz="1250" i="1" spc="15" dirty="0">
                <a:latin typeface="Verdana"/>
                <a:cs typeface="Verdana"/>
              </a:rPr>
              <a:t>системы</a:t>
            </a:r>
            <a:r>
              <a:rPr sz="1250" i="1" spc="20" dirty="0">
                <a:latin typeface="Verdana"/>
                <a:cs typeface="Verdana"/>
              </a:rPr>
              <a:t> российского</a:t>
            </a:r>
            <a:r>
              <a:rPr sz="1250" i="1" spc="25" dirty="0">
                <a:latin typeface="Verdana"/>
                <a:cs typeface="Verdana"/>
              </a:rPr>
              <a:t> </a:t>
            </a:r>
            <a:r>
              <a:rPr sz="1250" i="1" spc="5" dirty="0">
                <a:latin typeface="Verdana"/>
                <a:cs typeface="Verdana"/>
              </a:rPr>
              <a:t>образования</a:t>
            </a:r>
            <a:r>
              <a:rPr sz="1250" i="1" spc="10" dirty="0">
                <a:latin typeface="Verdana"/>
                <a:cs typeface="Verdana"/>
              </a:rPr>
              <a:t> </a:t>
            </a:r>
            <a:r>
              <a:rPr sz="1250" i="1" spc="-30" dirty="0">
                <a:latin typeface="Verdana"/>
                <a:cs typeface="Verdana"/>
              </a:rPr>
              <a:t>—</a:t>
            </a:r>
            <a:r>
              <a:rPr sz="1250" i="1" spc="-25" dirty="0">
                <a:latin typeface="Verdana"/>
                <a:cs typeface="Verdana"/>
              </a:rPr>
              <a:t> </a:t>
            </a:r>
            <a:r>
              <a:rPr sz="1200" b="1" i="1" spc="30" dirty="0">
                <a:solidFill>
                  <a:srgbClr val="222C77"/>
                </a:solidFill>
                <a:latin typeface="Times New Roman"/>
                <a:cs typeface="Times New Roman"/>
              </a:rPr>
              <a:t>это </a:t>
            </a:r>
            <a:r>
              <a:rPr sz="1200" b="1" i="1" spc="35" dirty="0">
                <a:solidFill>
                  <a:srgbClr val="222C77"/>
                </a:solidFill>
                <a:latin typeface="Times New Roman"/>
                <a:cs typeface="Times New Roman"/>
              </a:rPr>
              <a:t> </a:t>
            </a:r>
            <a:r>
              <a:rPr sz="1200" b="1" i="1" spc="150" dirty="0">
                <a:solidFill>
                  <a:srgbClr val="222C77"/>
                </a:solidFill>
                <a:latin typeface="Times New Roman"/>
                <a:cs typeface="Times New Roman"/>
              </a:rPr>
              <a:t>справедливость, </a:t>
            </a:r>
            <a:r>
              <a:rPr sz="1200" b="1" i="1" spc="-60" dirty="0">
                <a:solidFill>
                  <a:srgbClr val="222C77"/>
                </a:solidFill>
                <a:latin typeface="Times New Roman"/>
                <a:cs typeface="Times New Roman"/>
              </a:rPr>
              <a:t>то</a:t>
            </a:r>
            <a:r>
              <a:rPr sz="1200" b="1" i="1" spc="-55" dirty="0">
                <a:solidFill>
                  <a:srgbClr val="222C77"/>
                </a:solidFill>
                <a:latin typeface="Times New Roman"/>
                <a:cs typeface="Times New Roman"/>
              </a:rPr>
              <a:t> </a:t>
            </a:r>
            <a:r>
              <a:rPr sz="1200" b="1" i="1" spc="65" dirty="0">
                <a:solidFill>
                  <a:srgbClr val="222C77"/>
                </a:solidFill>
                <a:latin typeface="Times New Roman"/>
                <a:cs typeface="Times New Roman"/>
              </a:rPr>
              <a:t>есть</a:t>
            </a:r>
            <a:r>
              <a:rPr sz="1200" b="1" i="1" spc="70" dirty="0">
                <a:solidFill>
                  <a:srgbClr val="222C77"/>
                </a:solidFill>
                <a:latin typeface="Times New Roman"/>
                <a:cs typeface="Times New Roman"/>
              </a:rPr>
              <a:t> </a:t>
            </a:r>
            <a:r>
              <a:rPr sz="1200" b="1" i="1" spc="90" dirty="0">
                <a:solidFill>
                  <a:srgbClr val="222C77"/>
                </a:solidFill>
                <a:latin typeface="Times New Roman"/>
                <a:cs typeface="Times New Roman"/>
              </a:rPr>
              <a:t>доступность</a:t>
            </a:r>
            <a:r>
              <a:rPr sz="1200" b="1" i="1" spc="95" dirty="0">
                <a:solidFill>
                  <a:srgbClr val="222C77"/>
                </a:solidFill>
                <a:latin typeface="Times New Roman"/>
                <a:cs typeface="Times New Roman"/>
              </a:rPr>
              <a:t> </a:t>
            </a:r>
            <a:r>
              <a:rPr sz="1200" b="1" i="1" spc="145" dirty="0">
                <a:solidFill>
                  <a:srgbClr val="222C77"/>
                </a:solidFill>
                <a:latin typeface="Times New Roman"/>
                <a:cs typeface="Times New Roman"/>
              </a:rPr>
              <a:t>качественного </a:t>
            </a:r>
            <a:r>
              <a:rPr sz="1200" b="1" i="1" spc="195" dirty="0">
                <a:solidFill>
                  <a:srgbClr val="222C77"/>
                </a:solidFill>
                <a:latin typeface="Times New Roman"/>
                <a:cs typeface="Times New Roman"/>
              </a:rPr>
              <a:t>образования </a:t>
            </a:r>
            <a:r>
              <a:rPr sz="1200" b="1" i="1" spc="175" dirty="0">
                <a:solidFill>
                  <a:srgbClr val="222C77"/>
                </a:solidFill>
                <a:latin typeface="Times New Roman"/>
                <a:cs typeface="Times New Roman"/>
              </a:rPr>
              <a:t>для </a:t>
            </a:r>
            <a:r>
              <a:rPr sz="1200" b="1" i="1" spc="150" dirty="0">
                <a:solidFill>
                  <a:srgbClr val="222C77"/>
                </a:solidFill>
                <a:latin typeface="Times New Roman"/>
                <a:cs typeface="Times New Roman"/>
              </a:rPr>
              <a:t>каждого </a:t>
            </a:r>
            <a:r>
              <a:rPr sz="1200" b="1" i="1" spc="155" dirty="0">
                <a:solidFill>
                  <a:srgbClr val="222C77"/>
                </a:solidFill>
                <a:latin typeface="Times New Roman"/>
                <a:cs typeface="Times New Roman"/>
              </a:rPr>
              <a:t> </a:t>
            </a:r>
            <a:r>
              <a:rPr sz="1200" b="1" i="1" spc="210" dirty="0">
                <a:solidFill>
                  <a:srgbClr val="222C77"/>
                </a:solidFill>
                <a:latin typeface="Times New Roman"/>
                <a:cs typeface="Times New Roman"/>
              </a:rPr>
              <a:t>ребенка</a:t>
            </a:r>
            <a:r>
              <a:rPr sz="1200" b="1" i="1" spc="114" dirty="0">
                <a:solidFill>
                  <a:srgbClr val="222C77"/>
                </a:solidFill>
                <a:latin typeface="Times New Roman"/>
                <a:cs typeface="Times New Roman"/>
              </a:rPr>
              <a:t> </a:t>
            </a:r>
            <a:r>
              <a:rPr sz="1200" b="1" i="1" spc="215" dirty="0">
                <a:solidFill>
                  <a:srgbClr val="222C77"/>
                </a:solidFill>
                <a:latin typeface="Times New Roman"/>
                <a:cs typeface="Times New Roman"/>
              </a:rPr>
              <a:t>в</a:t>
            </a:r>
            <a:r>
              <a:rPr sz="1200" b="1" i="1" spc="130" dirty="0">
                <a:solidFill>
                  <a:srgbClr val="222C77"/>
                </a:solidFill>
                <a:latin typeface="Times New Roman"/>
                <a:cs typeface="Times New Roman"/>
              </a:rPr>
              <a:t> </a:t>
            </a:r>
            <a:r>
              <a:rPr sz="1200" b="1" i="1" spc="65" dirty="0">
                <a:solidFill>
                  <a:srgbClr val="222C77"/>
                </a:solidFill>
                <a:latin typeface="Times New Roman"/>
                <a:cs typeface="Times New Roman"/>
              </a:rPr>
              <a:t>соответствии</a:t>
            </a:r>
            <a:r>
              <a:rPr sz="1200" b="1" i="1" spc="135" dirty="0">
                <a:solidFill>
                  <a:srgbClr val="222C77"/>
                </a:solidFill>
                <a:latin typeface="Times New Roman"/>
                <a:cs typeface="Times New Roman"/>
              </a:rPr>
              <a:t> </a:t>
            </a:r>
            <a:r>
              <a:rPr sz="1200" b="1" i="1" spc="190" dirty="0">
                <a:solidFill>
                  <a:srgbClr val="222C77"/>
                </a:solidFill>
                <a:latin typeface="Times New Roman"/>
                <a:cs typeface="Times New Roman"/>
              </a:rPr>
              <a:t>с</a:t>
            </a:r>
            <a:r>
              <a:rPr sz="1200" b="1" i="1" spc="125" dirty="0">
                <a:solidFill>
                  <a:srgbClr val="222C77"/>
                </a:solidFill>
                <a:latin typeface="Times New Roman"/>
                <a:cs typeface="Times New Roman"/>
              </a:rPr>
              <a:t> </a:t>
            </a:r>
            <a:r>
              <a:rPr sz="1200" b="1" i="1" spc="190" dirty="0">
                <a:solidFill>
                  <a:srgbClr val="222C77"/>
                </a:solidFill>
                <a:latin typeface="Times New Roman"/>
                <a:cs typeface="Times New Roman"/>
              </a:rPr>
              <a:t>его</a:t>
            </a:r>
            <a:r>
              <a:rPr sz="1200" b="1" i="1" spc="130" dirty="0">
                <a:solidFill>
                  <a:srgbClr val="222C77"/>
                </a:solidFill>
                <a:latin typeface="Times New Roman"/>
                <a:cs typeface="Times New Roman"/>
              </a:rPr>
              <a:t> </a:t>
            </a:r>
            <a:r>
              <a:rPr sz="1200" b="1" i="1" spc="150" dirty="0">
                <a:solidFill>
                  <a:srgbClr val="222C77"/>
                </a:solidFill>
                <a:latin typeface="Times New Roman"/>
                <a:cs typeface="Times New Roman"/>
              </a:rPr>
              <a:t>интересами</a:t>
            </a:r>
            <a:r>
              <a:rPr sz="1200" b="1" i="1" spc="90" dirty="0">
                <a:solidFill>
                  <a:srgbClr val="222C77"/>
                </a:solidFill>
                <a:latin typeface="Times New Roman"/>
                <a:cs typeface="Times New Roman"/>
              </a:rPr>
              <a:t> </a:t>
            </a:r>
            <a:r>
              <a:rPr sz="1200" b="1" i="1" spc="190" dirty="0">
                <a:solidFill>
                  <a:srgbClr val="222C77"/>
                </a:solidFill>
                <a:latin typeface="Times New Roman"/>
                <a:cs typeface="Times New Roman"/>
              </a:rPr>
              <a:t>и</a:t>
            </a:r>
            <a:r>
              <a:rPr sz="1200" b="1" i="1" spc="130" dirty="0">
                <a:solidFill>
                  <a:srgbClr val="222C77"/>
                </a:solidFill>
                <a:latin typeface="Times New Roman"/>
                <a:cs typeface="Times New Roman"/>
              </a:rPr>
              <a:t> </a:t>
            </a:r>
            <a:r>
              <a:rPr sz="1200" b="1" i="1" spc="110" dirty="0">
                <a:solidFill>
                  <a:srgbClr val="222C77"/>
                </a:solidFill>
                <a:latin typeface="Times New Roman"/>
                <a:cs typeface="Times New Roman"/>
              </a:rPr>
              <a:t>способностями</a:t>
            </a:r>
            <a:r>
              <a:rPr sz="1250" i="1" spc="110" dirty="0">
                <a:latin typeface="Verdana"/>
                <a:cs typeface="Verdana"/>
              </a:rPr>
              <a:t>,</a:t>
            </a:r>
            <a:r>
              <a:rPr sz="1250" i="1" spc="10" dirty="0">
                <a:latin typeface="Verdana"/>
                <a:cs typeface="Verdana"/>
              </a:rPr>
              <a:t> </a:t>
            </a:r>
            <a:r>
              <a:rPr sz="1250" i="1" spc="25" dirty="0">
                <a:latin typeface="Verdana"/>
                <a:cs typeface="Verdana"/>
              </a:rPr>
              <a:t>причем</a:t>
            </a:r>
            <a:r>
              <a:rPr sz="1250" i="1" spc="5" dirty="0">
                <a:latin typeface="Verdana"/>
                <a:cs typeface="Verdana"/>
              </a:rPr>
              <a:t> </a:t>
            </a:r>
            <a:r>
              <a:rPr sz="1250" i="1" spc="15" dirty="0">
                <a:latin typeface="Verdana"/>
                <a:cs typeface="Verdana"/>
              </a:rPr>
              <a:t>независимо</a:t>
            </a:r>
            <a:r>
              <a:rPr sz="1250" i="1" spc="-10" dirty="0">
                <a:latin typeface="Verdana"/>
                <a:cs typeface="Verdana"/>
              </a:rPr>
              <a:t> </a:t>
            </a:r>
            <a:r>
              <a:rPr sz="1250" i="1" spc="-35" dirty="0">
                <a:latin typeface="Verdana"/>
                <a:cs typeface="Verdana"/>
              </a:rPr>
              <a:t>от</a:t>
            </a:r>
            <a:endParaRPr sz="1250">
              <a:latin typeface="Verdana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689100" y="2611930"/>
            <a:ext cx="7099934" cy="2222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250" i="1" spc="-45" dirty="0">
                <a:latin typeface="Verdana"/>
                <a:cs typeface="Verdana"/>
              </a:rPr>
              <a:t>того,</a:t>
            </a:r>
            <a:r>
              <a:rPr sz="1250" i="1" spc="150" dirty="0">
                <a:latin typeface="Verdana"/>
                <a:cs typeface="Verdana"/>
              </a:rPr>
              <a:t> </a:t>
            </a:r>
            <a:r>
              <a:rPr sz="1250" i="1" dirty="0">
                <a:latin typeface="Verdana"/>
                <a:cs typeface="Verdana"/>
              </a:rPr>
              <a:t>где</a:t>
            </a:r>
            <a:r>
              <a:rPr sz="1250" i="1" spc="170" dirty="0">
                <a:latin typeface="Verdana"/>
                <a:cs typeface="Verdana"/>
              </a:rPr>
              <a:t> </a:t>
            </a:r>
            <a:r>
              <a:rPr sz="1250" i="1" spc="10" dirty="0">
                <a:latin typeface="Verdana"/>
                <a:cs typeface="Verdana"/>
              </a:rPr>
              <a:t>он</a:t>
            </a:r>
            <a:r>
              <a:rPr sz="1250" i="1" spc="165" dirty="0">
                <a:latin typeface="Verdana"/>
                <a:cs typeface="Verdana"/>
              </a:rPr>
              <a:t> </a:t>
            </a:r>
            <a:r>
              <a:rPr sz="1250" i="1" spc="-5" dirty="0">
                <a:latin typeface="Verdana"/>
                <a:cs typeface="Verdana"/>
              </a:rPr>
              <a:t>живет</a:t>
            </a:r>
            <a:r>
              <a:rPr sz="1250" i="1" spc="140" dirty="0">
                <a:latin typeface="Verdana"/>
                <a:cs typeface="Verdana"/>
              </a:rPr>
              <a:t> </a:t>
            </a:r>
            <a:r>
              <a:rPr sz="1250" i="1" spc="-30" dirty="0">
                <a:latin typeface="Verdana"/>
                <a:cs typeface="Verdana"/>
              </a:rPr>
              <a:t>—</a:t>
            </a:r>
            <a:r>
              <a:rPr sz="1250" i="1" spc="140" dirty="0">
                <a:latin typeface="Verdana"/>
                <a:cs typeface="Verdana"/>
              </a:rPr>
              <a:t> </a:t>
            </a:r>
            <a:r>
              <a:rPr sz="1250" i="1" spc="-5" dirty="0">
                <a:latin typeface="Verdana"/>
                <a:cs typeface="Verdana"/>
              </a:rPr>
              <a:t>в</a:t>
            </a:r>
            <a:r>
              <a:rPr sz="1250" i="1" spc="165" dirty="0">
                <a:latin typeface="Verdana"/>
                <a:cs typeface="Verdana"/>
              </a:rPr>
              <a:t> </a:t>
            </a:r>
            <a:r>
              <a:rPr sz="1250" i="1" spc="5" dirty="0">
                <a:latin typeface="Verdana"/>
                <a:cs typeface="Verdana"/>
              </a:rPr>
              <a:t>городе</a:t>
            </a:r>
            <a:r>
              <a:rPr sz="1250" i="1" spc="170" dirty="0">
                <a:latin typeface="Verdana"/>
                <a:cs typeface="Verdana"/>
              </a:rPr>
              <a:t> </a:t>
            </a:r>
            <a:r>
              <a:rPr sz="1250" i="1" spc="15" dirty="0">
                <a:latin typeface="Verdana"/>
                <a:cs typeface="Verdana"/>
              </a:rPr>
              <a:t>или</a:t>
            </a:r>
            <a:r>
              <a:rPr sz="1250" i="1" spc="145" dirty="0">
                <a:latin typeface="Verdana"/>
                <a:cs typeface="Verdana"/>
              </a:rPr>
              <a:t> </a:t>
            </a:r>
            <a:r>
              <a:rPr sz="1250" i="1" spc="-15" dirty="0">
                <a:latin typeface="Verdana"/>
                <a:cs typeface="Verdana"/>
              </a:rPr>
              <a:t>деревне,</a:t>
            </a:r>
            <a:r>
              <a:rPr sz="1250" i="1" spc="150" dirty="0">
                <a:latin typeface="Verdana"/>
                <a:cs typeface="Verdana"/>
              </a:rPr>
              <a:t> </a:t>
            </a:r>
            <a:r>
              <a:rPr sz="1250" i="1" spc="-5" dirty="0">
                <a:latin typeface="Verdana"/>
                <a:cs typeface="Verdana"/>
              </a:rPr>
              <a:t>в</a:t>
            </a:r>
            <a:r>
              <a:rPr sz="1250" i="1" spc="140" dirty="0">
                <a:latin typeface="Verdana"/>
                <a:cs typeface="Verdana"/>
              </a:rPr>
              <a:t> </a:t>
            </a:r>
            <a:r>
              <a:rPr sz="1250" i="1" spc="15" dirty="0">
                <a:latin typeface="Verdana"/>
                <a:cs typeface="Verdana"/>
              </a:rPr>
              <a:t>Москве</a:t>
            </a:r>
            <a:r>
              <a:rPr sz="1250" i="1" spc="170" dirty="0">
                <a:latin typeface="Verdana"/>
                <a:cs typeface="Verdana"/>
              </a:rPr>
              <a:t> </a:t>
            </a:r>
            <a:r>
              <a:rPr sz="1250" i="1" spc="15" dirty="0">
                <a:latin typeface="Verdana"/>
                <a:cs typeface="Verdana"/>
              </a:rPr>
              <a:t>или</a:t>
            </a:r>
            <a:r>
              <a:rPr sz="1250" i="1" spc="125" dirty="0">
                <a:latin typeface="Verdana"/>
                <a:cs typeface="Verdana"/>
              </a:rPr>
              <a:t> </a:t>
            </a:r>
            <a:r>
              <a:rPr sz="1250" i="1" spc="25" dirty="0">
                <a:latin typeface="Verdana"/>
                <a:cs typeface="Verdana"/>
              </a:rPr>
              <a:t>любом</a:t>
            </a:r>
            <a:r>
              <a:rPr sz="1250" i="1" spc="145" dirty="0">
                <a:latin typeface="Verdana"/>
                <a:cs typeface="Verdana"/>
              </a:rPr>
              <a:t> </a:t>
            </a:r>
            <a:r>
              <a:rPr sz="1250" i="1" spc="20" dirty="0">
                <a:latin typeface="Verdana"/>
                <a:cs typeface="Verdana"/>
              </a:rPr>
              <a:t>другом</a:t>
            </a:r>
            <a:r>
              <a:rPr sz="1250" i="1" spc="130" dirty="0">
                <a:latin typeface="Verdana"/>
                <a:cs typeface="Verdana"/>
              </a:rPr>
              <a:t> </a:t>
            </a:r>
            <a:r>
              <a:rPr sz="1250" i="1" spc="15" dirty="0">
                <a:latin typeface="Verdana"/>
                <a:cs typeface="Verdana"/>
              </a:rPr>
              <a:t>регионе</a:t>
            </a:r>
            <a:endParaRPr sz="1250">
              <a:latin typeface="Verdana"/>
              <a:cs typeface="Verdan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689100" y="2797939"/>
            <a:ext cx="7102475" cy="2216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250" i="1" spc="-30" dirty="0">
                <a:latin typeface="Verdana"/>
                <a:cs typeface="Verdana"/>
              </a:rPr>
              <a:t>страны,</a:t>
            </a:r>
            <a:r>
              <a:rPr sz="1250" i="1" spc="245" dirty="0">
                <a:latin typeface="Verdana"/>
                <a:cs typeface="Verdana"/>
              </a:rPr>
              <a:t> </a:t>
            </a:r>
            <a:r>
              <a:rPr sz="1250" i="1" spc="15" dirty="0">
                <a:latin typeface="Verdana"/>
                <a:cs typeface="Verdana"/>
              </a:rPr>
              <a:t>независимо</a:t>
            </a:r>
            <a:r>
              <a:rPr sz="1250" i="1" spc="250" dirty="0">
                <a:latin typeface="Verdana"/>
                <a:cs typeface="Verdana"/>
              </a:rPr>
              <a:t> </a:t>
            </a:r>
            <a:r>
              <a:rPr sz="1250" i="1" spc="-15" dirty="0">
                <a:latin typeface="Verdana"/>
                <a:cs typeface="Verdana"/>
              </a:rPr>
              <a:t>от</a:t>
            </a:r>
            <a:r>
              <a:rPr sz="1250" i="1" spc="245" dirty="0">
                <a:latin typeface="Verdana"/>
                <a:cs typeface="Verdana"/>
              </a:rPr>
              <a:t> </a:t>
            </a:r>
            <a:r>
              <a:rPr sz="1250" i="1" spc="-50" dirty="0">
                <a:latin typeface="Verdana"/>
                <a:cs typeface="Verdana"/>
              </a:rPr>
              <a:t>того,</a:t>
            </a:r>
            <a:r>
              <a:rPr sz="1250" i="1" spc="250" dirty="0">
                <a:latin typeface="Verdana"/>
                <a:cs typeface="Verdana"/>
              </a:rPr>
              <a:t> </a:t>
            </a:r>
            <a:r>
              <a:rPr sz="1250" i="1" spc="-5" dirty="0">
                <a:latin typeface="Verdana"/>
                <a:cs typeface="Verdana"/>
              </a:rPr>
              <a:t>где</a:t>
            </a:r>
            <a:r>
              <a:rPr sz="1250" i="1" spc="260" dirty="0">
                <a:latin typeface="Verdana"/>
                <a:cs typeface="Verdana"/>
              </a:rPr>
              <a:t> </a:t>
            </a:r>
            <a:r>
              <a:rPr sz="1250" i="1" spc="-15" dirty="0">
                <a:latin typeface="Verdana"/>
                <a:cs typeface="Verdana"/>
              </a:rPr>
              <a:t>учится</a:t>
            </a:r>
            <a:r>
              <a:rPr sz="1250" i="1" spc="240" dirty="0">
                <a:latin typeface="Verdana"/>
                <a:cs typeface="Verdana"/>
              </a:rPr>
              <a:t> </a:t>
            </a:r>
            <a:r>
              <a:rPr sz="1250" i="1" spc="-30" dirty="0">
                <a:latin typeface="Verdana"/>
                <a:cs typeface="Verdana"/>
              </a:rPr>
              <a:t>—</a:t>
            </a:r>
            <a:r>
              <a:rPr sz="1250" i="1" spc="245" dirty="0">
                <a:latin typeface="Verdana"/>
                <a:cs typeface="Verdana"/>
              </a:rPr>
              <a:t> </a:t>
            </a:r>
            <a:r>
              <a:rPr sz="1250" i="1" spc="-5" dirty="0">
                <a:latin typeface="Verdana"/>
                <a:cs typeface="Verdana"/>
              </a:rPr>
              <a:t>в</a:t>
            </a:r>
            <a:r>
              <a:rPr sz="1250" i="1" spc="240" dirty="0">
                <a:latin typeface="Verdana"/>
                <a:cs typeface="Verdana"/>
              </a:rPr>
              <a:t> </a:t>
            </a:r>
            <a:r>
              <a:rPr sz="1250" i="1" dirty="0">
                <a:latin typeface="Verdana"/>
                <a:cs typeface="Verdana"/>
              </a:rPr>
              <a:t>государственной</a:t>
            </a:r>
            <a:r>
              <a:rPr sz="1250" i="1" spc="250" dirty="0">
                <a:latin typeface="Verdana"/>
                <a:cs typeface="Verdana"/>
              </a:rPr>
              <a:t> </a:t>
            </a:r>
            <a:r>
              <a:rPr sz="1250" i="1" spc="-5" dirty="0">
                <a:latin typeface="Verdana"/>
                <a:cs typeface="Verdana"/>
              </a:rPr>
              <a:t>школе</a:t>
            </a:r>
            <a:r>
              <a:rPr sz="1250" i="1" spc="260" dirty="0">
                <a:latin typeface="Verdana"/>
                <a:cs typeface="Verdana"/>
              </a:rPr>
              <a:t> </a:t>
            </a:r>
            <a:r>
              <a:rPr sz="1250" i="1" spc="15" dirty="0">
                <a:latin typeface="Verdana"/>
                <a:cs typeface="Verdana"/>
              </a:rPr>
              <a:t>или</a:t>
            </a:r>
            <a:r>
              <a:rPr sz="1250" i="1" spc="245" dirty="0">
                <a:latin typeface="Verdana"/>
                <a:cs typeface="Verdana"/>
              </a:rPr>
              <a:t> </a:t>
            </a:r>
            <a:r>
              <a:rPr sz="1250" i="1" spc="-30" dirty="0">
                <a:latin typeface="Verdana"/>
                <a:cs typeface="Verdana"/>
              </a:rPr>
              <a:t>частной,</a:t>
            </a:r>
            <a:endParaRPr sz="1250">
              <a:latin typeface="Verdana"/>
              <a:cs typeface="Verdan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689100" y="2983359"/>
            <a:ext cx="5680710" cy="2216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250" i="1" spc="-80" dirty="0">
                <a:latin typeface="Verdana"/>
                <a:cs typeface="Verdana"/>
              </a:rPr>
              <a:t>и,</a:t>
            </a:r>
            <a:r>
              <a:rPr sz="1250" i="1" spc="-120" dirty="0">
                <a:latin typeface="Verdana"/>
                <a:cs typeface="Verdana"/>
              </a:rPr>
              <a:t> </a:t>
            </a:r>
            <a:r>
              <a:rPr sz="1250" i="1" spc="-20" dirty="0">
                <a:latin typeface="Verdana"/>
                <a:cs typeface="Verdana"/>
              </a:rPr>
              <a:t>конечно,</a:t>
            </a:r>
            <a:r>
              <a:rPr sz="1250" i="1" spc="-175" dirty="0">
                <a:latin typeface="Verdana"/>
                <a:cs typeface="Verdana"/>
              </a:rPr>
              <a:t> </a:t>
            </a:r>
            <a:r>
              <a:rPr sz="1250" i="1" spc="20" dirty="0">
                <a:latin typeface="Verdana"/>
                <a:cs typeface="Verdana"/>
              </a:rPr>
              <a:t>независимо</a:t>
            </a:r>
            <a:r>
              <a:rPr sz="1250" i="1" spc="-150" dirty="0">
                <a:latin typeface="Verdana"/>
                <a:cs typeface="Verdana"/>
              </a:rPr>
              <a:t> </a:t>
            </a:r>
            <a:r>
              <a:rPr sz="1250" i="1" spc="-15" dirty="0">
                <a:latin typeface="Verdana"/>
                <a:cs typeface="Verdana"/>
              </a:rPr>
              <a:t>от</a:t>
            </a:r>
            <a:r>
              <a:rPr sz="1250" i="1" spc="-140" dirty="0">
                <a:latin typeface="Verdana"/>
                <a:cs typeface="Verdana"/>
              </a:rPr>
              <a:t> </a:t>
            </a:r>
            <a:r>
              <a:rPr sz="1250" i="1" spc="5" dirty="0">
                <a:latin typeface="Verdana"/>
                <a:cs typeface="Verdana"/>
              </a:rPr>
              <a:t>социального</a:t>
            </a:r>
            <a:r>
              <a:rPr sz="1250" i="1" spc="-165" dirty="0">
                <a:latin typeface="Verdana"/>
                <a:cs typeface="Verdana"/>
              </a:rPr>
              <a:t> </a:t>
            </a:r>
            <a:r>
              <a:rPr sz="1250" i="1" spc="-25" dirty="0">
                <a:latin typeface="Verdana"/>
                <a:cs typeface="Verdana"/>
              </a:rPr>
              <a:t>статуса</a:t>
            </a:r>
            <a:r>
              <a:rPr sz="1250" i="1" spc="-125" dirty="0">
                <a:latin typeface="Verdana"/>
                <a:cs typeface="Verdana"/>
              </a:rPr>
              <a:t> </a:t>
            </a:r>
            <a:r>
              <a:rPr sz="1250" i="1" spc="35" dirty="0">
                <a:latin typeface="Verdana"/>
                <a:cs typeface="Verdana"/>
              </a:rPr>
              <a:t>и</a:t>
            </a:r>
            <a:r>
              <a:rPr sz="1250" i="1" spc="-140" dirty="0">
                <a:latin typeface="Verdana"/>
                <a:cs typeface="Verdana"/>
              </a:rPr>
              <a:t> </a:t>
            </a:r>
            <a:r>
              <a:rPr sz="1250" i="1" spc="-5" dirty="0">
                <a:latin typeface="Verdana"/>
                <a:cs typeface="Verdana"/>
              </a:rPr>
              <a:t>доходов</a:t>
            </a:r>
            <a:r>
              <a:rPr sz="1250" i="1" spc="-170" dirty="0">
                <a:latin typeface="Verdana"/>
                <a:cs typeface="Verdana"/>
              </a:rPr>
              <a:t> </a:t>
            </a:r>
            <a:r>
              <a:rPr sz="1250" i="1" spc="-5" dirty="0">
                <a:latin typeface="Verdana"/>
                <a:cs typeface="Verdana"/>
              </a:rPr>
              <a:t>родителей.</a:t>
            </a:r>
            <a:endParaRPr sz="1250">
              <a:latin typeface="Verdana"/>
              <a:cs typeface="Verdan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35697" y="1316991"/>
            <a:ext cx="391160" cy="9448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000" spc="-140" dirty="0">
                <a:solidFill>
                  <a:srgbClr val="222C77"/>
                </a:solidFill>
                <a:latin typeface="Bahnschrift"/>
                <a:cs typeface="Bahnschrift"/>
              </a:rPr>
              <a:t>«</a:t>
            </a:r>
            <a:endParaRPr sz="6000">
              <a:latin typeface="Bahnschrift"/>
              <a:cs typeface="Bahnschrif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617206" y="2605788"/>
            <a:ext cx="391160" cy="9448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000" spc="-140" dirty="0">
                <a:solidFill>
                  <a:srgbClr val="222C77"/>
                </a:solidFill>
                <a:latin typeface="Bahnschrift"/>
                <a:cs typeface="Bahnschrift"/>
              </a:rPr>
              <a:t>»</a:t>
            </a:r>
            <a:endParaRPr sz="6000">
              <a:latin typeface="Bahnschrift"/>
              <a:cs typeface="Bahnschrift"/>
            </a:endParaRPr>
          </a:p>
        </p:txBody>
      </p:sp>
      <p:pic>
        <p:nvPicPr>
          <p:cNvPr id="18" name="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9095740" y="1617980"/>
            <a:ext cx="1892300" cy="2532380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3888740" y="3515423"/>
            <a:ext cx="4998085" cy="3422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R="5080" algn="r">
              <a:lnSpc>
                <a:spcPts val="1250"/>
              </a:lnSpc>
              <a:spcBef>
                <a:spcPts val="90"/>
              </a:spcBef>
            </a:pPr>
            <a:r>
              <a:rPr sz="1050" spc="10" dirty="0">
                <a:latin typeface="Verdana"/>
                <a:cs typeface="Verdana"/>
              </a:rPr>
              <a:t>Выступление</a:t>
            </a:r>
            <a:r>
              <a:rPr sz="1050" spc="-135" dirty="0">
                <a:latin typeface="Verdana"/>
                <a:cs typeface="Verdana"/>
              </a:rPr>
              <a:t> </a:t>
            </a:r>
            <a:r>
              <a:rPr sz="1050" spc="30" dirty="0">
                <a:latin typeface="Verdana"/>
                <a:cs typeface="Verdana"/>
              </a:rPr>
              <a:t>Владимира</a:t>
            </a:r>
            <a:r>
              <a:rPr sz="1050" spc="-114" dirty="0">
                <a:latin typeface="Verdana"/>
                <a:cs typeface="Verdana"/>
              </a:rPr>
              <a:t> </a:t>
            </a:r>
            <a:r>
              <a:rPr sz="1050" spc="10" dirty="0">
                <a:latin typeface="Verdana"/>
                <a:cs typeface="Verdana"/>
              </a:rPr>
              <a:t>Путина</a:t>
            </a:r>
            <a:r>
              <a:rPr sz="1050" spc="-135" dirty="0">
                <a:latin typeface="Verdana"/>
                <a:cs typeface="Verdana"/>
              </a:rPr>
              <a:t> </a:t>
            </a:r>
            <a:r>
              <a:rPr sz="1050" spc="-95" dirty="0">
                <a:latin typeface="Verdana"/>
                <a:cs typeface="Verdana"/>
              </a:rPr>
              <a:t>25.08.2021</a:t>
            </a:r>
            <a:r>
              <a:rPr sz="1050" spc="-85" dirty="0">
                <a:latin typeface="Verdana"/>
                <a:cs typeface="Verdana"/>
              </a:rPr>
              <a:t> г.</a:t>
            </a:r>
            <a:r>
              <a:rPr sz="1050" spc="-110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на</a:t>
            </a:r>
            <a:r>
              <a:rPr sz="1050" spc="-95" dirty="0">
                <a:latin typeface="Verdana"/>
                <a:cs typeface="Verdana"/>
              </a:rPr>
              <a:t> </a:t>
            </a:r>
            <a:r>
              <a:rPr sz="1050" spc="10" dirty="0">
                <a:latin typeface="Verdana"/>
                <a:cs typeface="Verdana"/>
              </a:rPr>
              <a:t>заседании</a:t>
            </a:r>
            <a:r>
              <a:rPr sz="1050" spc="-130" dirty="0">
                <a:latin typeface="Verdana"/>
                <a:cs typeface="Verdana"/>
              </a:rPr>
              <a:t> </a:t>
            </a:r>
            <a:r>
              <a:rPr sz="1050" spc="25" dirty="0">
                <a:latin typeface="Verdana"/>
                <a:cs typeface="Verdana"/>
              </a:rPr>
              <a:t>президиума</a:t>
            </a:r>
            <a:endParaRPr sz="1050">
              <a:latin typeface="Verdana"/>
              <a:cs typeface="Verdana"/>
            </a:endParaRPr>
          </a:p>
          <a:p>
            <a:pPr marR="7620" algn="r">
              <a:lnSpc>
                <a:spcPts val="1250"/>
              </a:lnSpc>
            </a:pPr>
            <a:r>
              <a:rPr sz="1050" dirty="0">
                <a:latin typeface="Verdana"/>
                <a:cs typeface="Verdana"/>
              </a:rPr>
              <a:t>Г</a:t>
            </a:r>
            <a:r>
              <a:rPr sz="1050" spc="25" dirty="0">
                <a:latin typeface="Verdana"/>
                <a:cs typeface="Verdana"/>
              </a:rPr>
              <a:t>о</a:t>
            </a:r>
            <a:r>
              <a:rPr sz="1050" spc="10" dirty="0">
                <a:latin typeface="Verdana"/>
                <a:cs typeface="Verdana"/>
              </a:rPr>
              <a:t>сс</a:t>
            </a:r>
            <a:r>
              <a:rPr sz="1050" spc="15" dirty="0">
                <a:latin typeface="Verdana"/>
                <a:cs typeface="Verdana"/>
              </a:rPr>
              <a:t>о</a:t>
            </a:r>
            <a:r>
              <a:rPr sz="1050" spc="20" dirty="0">
                <a:latin typeface="Verdana"/>
                <a:cs typeface="Verdana"/>
              </a:rPr>
              <a:t>в</a:t>
            </a:r>
            <a:r>
              <a:rPr sz="1050" spc="-10" dirty="0">
                <a:latin typeface="Verdana"/>
                <a:cs typeface="Verdana"/>
              </a:rPr>
              <a:t>ет</a:t>
            </a:r>
            <a:r>
              <a:rPr sz="1050" spc="-35" dirty="0">
                <a:latin typeface="Verdana"/>
                <a:cs typeface="Verdana"/>
              </a:rPr>
              <a:t>а</a:t>
            </a:r>
            <a:r>
              <a:rPr sz="1050" spc="-165" dirty="0">
                <a:latin typeface="Verdana"/>
                <a:cs typeface="Verdana"/>
              </a:rPr>
              <a:t>,</a:t>
            </a:r>
            <a:r>
              <a:rPr sz="1050" spc="-95" dirty="0">
                <a:latin typeface="Verdana"/>
                <a:cs typeface="Verdana"/>
              </a:rPr>
              <a:t> </a:t>
            </a:r>
            <a:r>
              <a:rPr sz="1050" spc="25" dirty="0">
                <a:latin typeface="Verdana"/>
                <a:cs typeface="Verdana"/>
              </a:rPr>
              <a:t>по</a:t>
            </a:r>
            <a:r>
              <a:rPr sz="1050" spc="10" dirty="0">
                <a:latin typeface="Verdana"/>
                <a:cs typeface="Verdana"/>
              </a:rPr>
              <a:t>св</a:t>
            </a:r>
            <a:r>
              <a:rPr sz="1050" spc="5" dirty="0">
                <a:latin typeface="Verdana"/>
                <a:cs typeface="Verdana"/>
              </a:rPr>
              <a:t>я</a:t>
            </a:r>
            <a:r>
              <a:rPr sz="1050" spc="20" dirty="0">
                <a:latin typeface="Verdana"/>
                <a:cs typeface="Verdana"/>
              </a:rPr>
              <a:t>ще</a:t>
            </a:r>
            <a:r>
              <a:rPr sz="1050" spc="15" dirty="0">
                <a:latin typeface="Verdana"/>
                <a:cs typeface="Verdana"/>
              </a:rPr>
              <a:t>н</a:t>
            </a:r>
            <a:r>
              <a:rPr sz="1050" spc="25" dirty="0">
                <a:latin typeface="Verdana"/>
                <a:cs typeface="Verdana"/>
              </a:rPr>
              <a:t>н</a:t>
            </a:r>
            <a:r>
              <a:rPr sz="1050" spc="20" dirty="0">
                <a:latin typeface="Verdana"/>
                <a:cs typeface="Verdana"/>
              </a:rPr>
              <a:t>о</a:t>
            </a:r>
            <a:r>
              <a:rPr sz="1050" spc="90" dirty="0">
                <a:latin typeface="Verdana"/>
                <a:cs typeface="Verdana"/>
              </a:rPr>
              <a:t>м</a:t>
            </a:r>
            <a:r>
              <a:rPr sz="1050" spc="-95" dirty="0">
                <a:latin typeface="Verdana"/>
                <a:cs typeface="Verdana"/>
              </a:rPr>
              <a:t> </a:t>
            </a:r>
            <a:r>
              <a:rPr sz="1050" spc="-10" dirty="0">
                <a:latin typeface="Verdana"/>
                <a:cs typeface="Verdana"/>
              </a:rPr>
              <a:t>улуч</a:t>
            </a:r>
            <a:r>
              <a:rPr sz="1050" spc="-25" dirty="0">
                <a:latin typeface="Verdana"/>
                <a:cs typeface="Verdana"/>
              </a:rPr>
              <a:t>ш</a:t>
            </a:r>
            <a:r>
              <a:rPr sz="1050" spc="20" dirty="0">
                <a:latin typeface="Verdana"/>
                <a:cs typeface="Verdana"/>
              </a:rPr>
              <a:t>е</a:t>
            </a:r>
            <a:r>
              <a:rPr sz="1050" spc="15" dirty="0">
                <a:latin typeface="Verdana"/>
                <a:cs typeface="Verdana"/>
              </a:rPr>
              <a:t>н</a:t>
            </a:r>
            <a:r>
              <a:rPr sz="1050" spc="40" dirty="0">
                <a:latin typeface="Verdana"/>
                <a:cs typeface="Verdana"/>
              </a:rPr>
              <a:t>и</a:t>
            </a:r>
            <a:r>
              <a:rPr sz="1050" spc="15" dirty="0">
                <a:latin typeface="Verdana"/>
                <a:cs typeface="Verdana"/>
              </a:rPr>
              <a:t>ю</a:t>
            </a:r>
            <a:r>
              <a:rPr sz="1050" spc="-110" dirty="0">
                <a:latin typeface="Verdana"/>
                <a:cs typeface="Verdana"/>
              </a:rPr>
              <a:t> </a:t>
            </a:r>
            <a:r>
              <a:rPr sz="1050" spc="-25" dirty="0">
                <a:latin typeface="Verdana"/>
                <a:cs typeface="Verdana"/>
              </a:rPr>
              <a:t>к</a:t>
            </a:r>
            <a:r>
              <a:rPr sz="1050" spc="-35" dirty="0">
                <a:latin typeface="Verdana"/>
                <a:cs typeface="Verdana"/>
              </a:rPr>
              <a:t>а</a:t>
            </a:r>
            <a:r>
              <a:rPr sz="1050" dirty="0">
                <a:latin typeface="Verdana"/>
                <a:cs typeface="Verdana"/>
              </a:rPr>
              <a:t>ч</a:t>
            </a:r>
            <a:r>
              <a:rPr sz="1050" spc="-10" dirty="0">
                <a:latin typeface="Verdana"/>
                <a:cs typeface="Verdana"/>
              </a:rPr>
              <a:t>е</a:t>
            </a:r>
            <a:r>
              <a:rPr sz="1050" spc="10" dirty="0">
                <a:latin typeface="Verdana"/>
                <a:cs typeface="Verdana"/>
              </a:rPr>
              <a:t>с</a:t>
            </a:r>
            <a:r>
              <a:rPr sz="1050" spc="-25" dirty="0">
                <a:latin typeface="Verdana"/>
                <a:cs typeface="Verdana"/>
              </a:rPr>
              <a:t>т</a:t>
            </a:r>
            <a:r>
              <a:rPr sz="1050" spc="10" dirty="0">
                <a:latin typeface="Verdana"/>
                <a:cs typeface="Verdana"/>
              </a:rPr>
              <a:t>в</a:t>
            </a:r>
            <a:r>
              <a:rPr sz="1050" spc="-25" dirty="0">
                <a:latin typeface="Verdana"/>
                <a:cs typeface="Verdana"/>
              </a:rPr>
              <a:t>а</a:t>
            </a:r>
            <a:r>
              <a:rPr sz="1050" spc="-100" dirty="0">
                <a:latin typeface="Verdana"/>
                <a:cs typeface="Verdana"/>
              </a:rPr>
              <a:t> </a:t>
            </a:r>
            <a:r>
              <a:rPr sz="1050" spc="30" dirty="0">
                <a:latin typeface="Verdana"/>
                <a:cs typeface="Verdana"/>
              </a:rPr>
              <a:t>о</a:t>
            </a:r>
            <a:r>
              <a:rPr sz="1050" spc="20" dirty="0">
                <a:latin typeface="Verdana"/>
                <a:cs typeface="Verdana"/>
              </a:rPr>
              <a:t>б</a:t>
            </a:r>
            <a:r>
              <a:rPr sz="1050" spc="60" dirty="0">
                <a:latin typeface="Verdana"/>
                <a:cs typeface="Verdana"/>
              </a:rPr>
              <a:t>р</a:t>
            </a:r>
            <a:r>
              <a:rPr sz="1050" spc="-35" dirty="0">
                <a:latin typeface="Verdana"/>
                <a:cs typeface="Verdana"/>
              </a:rPr>
              <a:t>а</a:t>
            </a:r>
            <a:r>
              <a:rPr sz="1050" dirty="0">
                <a:latin typeface="Verdana"/>
                <a:cs typeface="Verdana"/>
              </a:rPr>
              <a:t>з</a:t>
            </a:r>
            <a:r>
              <a:rPr sz="1050" spc="15" dirty="0">
                <a:latin typeface="Verdana"/>
                <a:cs typeface="Verdana"/>
              </a:rPr>
              <a:t>о</a:t>
            </a:r>
            <a:r>
              <a:rPr sz="1050" spc="20" dirty="0">
                <a:latin typeface="Verdana"/>
                <a:cs typeface="Verdana"/>
              </a:rPr>
              <a:t>в</a:t>
            </a:r>
            <a:r>
              <a:rPr sz="1050" spc="-35" dirty="0">
                <a:latin typeface="Verdana"/>
                <a:cs typeface="Verdana"/>
              </a:rPr>
              <a:t>а</a:t>
            </a:r>
            <a:r>
              <a:rPr sz="1050" spc="25" dirty="0">
                <a:latin typeface="Verdana"/>
                <a:cs typeface="Verdana"/>
              </a:rPr>
              <a:t>ния</a:t>
            </a:r>
            <a:endParaRPr sz="1050">
              <a:latin typeface="Verdana"/>
              <a:cs typeface="Verdana"/>
            </a:endParaRPr>
          </a:p>
        </p:txBody>
      </p:sp>
      <p:pic>
        <p:nvPicPr>
          <p:cNvPr id="20" name="object 2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959859" y="4419600"/>
            <a:ext cx="1242060" cy="1229360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3988434" y="5756592"/>
            <a:ext cx="128079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60" dirty="0">
                <a:latin typeface="Verdana"/>
                <a:cs typeface="Verdana"/>
              </a:rPr>
              <a:t>У</a:t>
            </a:r>
            <a:r>
              <a:rPr sz="1100" spc="-10" dirty="0">
                <a:latin typeface="Verdana"/>
                <a:cs typeface="Verdana"/>
              </a:rPr>
              <a:t>каз</a:t>
            </a:r>
            <a:r>
              <a:rPr sz="1100" spc="-100" dirty="0">
                <a:latin typeface="Verdana"/>
                <a:cs typeface="Verdana"/>
              </a:rPr>
              <a:t> </a:t>
            </a:r>
            <a:r>
              <a:rPr sz="1100" spc="70" dirty="0">
                <a:latin typeface="Verdana"/>
                <a:cs typeface="Verdana"/>
              </a:rPr>
              <a:t>П</a:t>
            </a:r>
            <a:r>
              <a:rPr sz="1100" spc="65" dirty="0">
                <a:latin typeface="Verdana"/>
                <a:cs typeface="Verdana"/>
              </a:rPr>
              <a:t>р</a:t>
            </a:r>
            <a:r>
              <a:rPr sz="1100" spc="15" dirty="0">
                <a:latin typeface="Verdana"/>
                <a:cs typeface="Verdana"/>
              </a:rPr>
              <a:t>е</a:t>
            </a:r>
            <a:r>
              <a:rPr sz="1100" spc="5" dirty="0">
                <a:latin typeface="Verdana"/>
                <a:cs typeface="Verdana"/>
              </a:rPr>
              <a:t>з</a:t>
            </a:r>
            <a:r>
              <a:rPr sz="1100" spc="40" dirty="0">
                <a:latin typeface="Verdana"/>
                <a:cs typeface="Verdana"/>
              </a:rPr>
              <a:t>и</a:t>
            </a:r>
            <a:r>
              <a:rPr sz="1100" spc="45" dirty="0">
                <a:latin typeface="Verdana"/>
                <a:cs typeface="Verdana"/>
              </a:rPr>
              <a:t>д</a:t>
            </a:r>
            <a:r>
              <a:rPr sz="1100" spc="5" dirty="0">
                <a:latin typeface="Verdana"/>
                <a:cs typeface="Verdana"/>
              </a:rPr>
              <a:t>ента</a:t>
            </a:r>
            <a:endParaRPr sz="1100">
              <a:latin typeface="Verdana"/>
              <a:cs typeface="Verdan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988434" y="5924658"/>
            <a:ext cx="1883410" cy="457200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75"/>
              </a:spcBef>
            </a:pPr>
            <a:r>
              <a:rPr sz="1100" spc="50" dirty="0">
                <a:latin typeface="Verdana"/>
                <a:cs typeface="Verdana"/>
              </a:rPr>
              <a:t>Росси</a:t>
            </a:r>
            <a:r>
              <a:rPr sz="1100" spc="40" dirty="0">
                <a:latin typeface="Verdana"/>
                <a:cs typeface="Verdana"/>
              </a:rPr>
              <a:t>йс</a:t>
            </a:r>
            <a:r>
              <a:rPr sz="1100" spc="20" dirty="0">
                <a:latin typeface="Verdana"/>
                <a:cs typeface="Verdana"/>
              </a:rPr>
              <a:t>кой</a:t>
            </a:r>
            <a:r>
              <a:rPr sz="1100" spc="-85" dirty="0">
                <a:latin typeface="Verdana"/>
                <a:cs typeface="Verdana"/>
              </a:rPr>
              <a:t> </a:t>
            </a:r>
            <a:r>
              <a:rPr sz="1100" spc="95" dirty="0">
                <a:latin typeface="Verdana"/>
                <a:cs typeface="Verdana"/>
              </a:rPr>
              <a:t>Ф</a:t>
            </a:r>
            <a:r>
              <a:rPr sz="1100" spc="25" dirty="0">
                <a:latin typeface="Verdana"/>
                <a:cs typeface="Verdana"/>
              </a:rPr>
              <a:t>ед</a:t>
            </a:r>
            <a:r>
              <a:rPr sz="1100" spc="45" dirty="0">
                <a:latin typeface="Verdana"/>
                <a:cs typeface="Verdana"/>
              </a:rPr>
              <a:t>ер</a:t>
            </a:r>
            <a:r>
              <a:rPr sz="1100" spc="10" dirty="0">
                <a:latin typeface="Verdana"/>
                <a:cs typeface="Verdana"/>
              </a:rPr>
              <a:t>а</a:t>
            </a:r>
            <a:r>
              <a:rPr sz="1100" spc="15" dirty="0">
                <a:latin typeface="Verdana"/>
                <a:cs typeface="Verdana"/>
              </a:rPr>
              <a:t>ц</a:t>
            </a:r>
            <a:r>
              <a:rPr sz="1100" spc="50" dirty="0">
                <a:latin typeface="Verdana"/>
                <a:cs typeface="Verdana"/>
              </a:rPr>
              <a:t>ии</a:t>
            </a:r>
            <a:endParaRPr sz="11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380"/>
              </a:spcBef>
            </a:pPr>
            <a:r>
              <a:rPr sz="1100" spc="30" dirty="0">
                <a:latin typeface="Verdana"/>
                <a:cs typeface="Verdana"/>
              </a:rPr>
              <a:t>№</a:t>
            </a:r>
            <a:r>
              <a:rPr sz="1100" spc="-95" dirty="0">
                <a:latin typeface="Verdana"/>
                <a:cs typeface="Verdana"/>
              </a:rPr>
              <a:t> </a:t>
            </a:r>
            <a:r>
              <a:rPr sz="1100" spc="-5" dirty="0">
                <a:latin typeface="Verdana"/>
                <a:cs typeface="Verdana"/>
              </a:rPr>
              <a:t>8</a:t>
            </a:r>
            <a:r>
              <a:rPr sz="1100" spc="20" dirty="0">
                <a:latin typeface="Verdana"/>
                <a:cs typeface="Verdana"/>
              </a:rPr>
              <a:t>0</a:t>
            </a:r>
            <a:r>
              <a:rPr sz="1100" spc="-30" dirty="0">
                <a:latin typeface="Verdana"/>
                <a:cs typeface="Verdana"/>
              </a:rPr>
              <a:t>9</a:t>
            </a:r>
            <a:r>
              <a:rPr sz="1100" spc="-100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от</a:t>
            </a:r>
            <a:r>
              <a:rPr sz="1100" spc="-95" dirty="0">
                <a:latin typeface="Verdana"/>
                <a:cs typeface="Verdana"/>
              </a:rPr>
              <a:t> </a:t>
            </a:r>
            <a:r>
              <a:rPr sz="1100" spc="-30" dirty="0">
                <a:latin typeface="Verdana"/>
                <a:cs typeface="Verdana"/>
              </a:rPr>
              <a:t>9</a:t>
            </a:r>
            <a:r>
              <a:rPr sz="1100" spc="-100" dirty="0">
                <a:latin typeface="Verdana"/>
                <a:cs typeface="Verdana"/>
              </a:rPr>
              <a:t> </a:t>
            </a:r>
            <a:r>
              <a:rPr sz="1100" spc="35" dirty="0">
                <a:latin typeface="Verdana"/>
                <a:cs typeface="Verdana"/>
              </a:rPr>
              <a:t>н</a:t>
            </a:r>
            <a:r>
              <a:rPr sz="1100" spc="20" dirty="0">
                <a:latin typeface="Verdana"/>
                <a:cs typeface="Verdana"/>
              </a:rPr>
              <a:t>о</a:t>
            </a:r>
            <a:r>
              <a:rPr sz="1100" spc="10" dirty="0">
                <a:latin typeface="Verdana"/>
                <a:cs typeface="Verdana"/>
              </a:rPr>
              <a:t>я</a:t>
            </a:r>
            <a:r>
              <a:rPr sz="1100" spc="40" dirty="0">
                <a:latin typeface="Verdana"/>
                <a:cs typeface="Verdana"/>
              </a:rPr>
              <a:t>б</a:t>
            </a:r>
            <a:r>
              <a:rPr sz="1100" spc="70" dirty="0">
                <a:latin typeface="Verdana"/>
                <a:cs typeface="Verdana"/>
              </a:rPr>
              <a:t>р</a:t>
            </a:r>
            <a:r>
              <a:rPr sz="1100" spc="5" dirty="0">
                <a:latin typeface="Verdana"/>
                <a:cs typeface="Verdana"/>
              </a:rPr>
              <a:t>я</a:t>
            </a:r>
            <a:r>
              <a:rPr sz="1100" spc="-114" dirty="0">
                <a:latin typeface="Verdana"/>
                <a:cs typeface="Verdana"/>
              </a:rPr>
              <a:t> </a:t>
            </a:r>
            <a:r>
              <a:rPr sz="1100" spc="-85" dirty="0">
                <a:latin typeface="Verdana"/>
                <a:cs typeface="Verdana"/>
              </a:rPr>
              <a:t>2</a:t>
            </a:r>
            <a:r>
              <a:rPr sz="1100" spc="20" dirty="0">
                <a:latin typeface="Verdana"/>
                <a:cs typeface="Verdana"/>
              </a:rPr>
              <a:t>0</a:t>
            </a:r>
            <a:r>
              <a:rPr sz="1100" spc="-85" dirty="0">
                <a:latin typeface="Verdana"/>
                <a:cs typeface="Verdana"/>
              </a:rPr>
              <a:t>2</a:t>
            </a:r>
            <a:r>
              <a:rPr sz="1100" spc="-75" dirty="0">
                <a:latin typeface="Verdana"/>
                <a:cs typeface="Verdana"/>
              </a:rPr>
              <a:t>2</a:t>
            </a:r>
            <a:r>
              <a:rPr sz="1100" spc="-95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г</a:t>
            </a:r>
            <a:r>
              <a:rPr sz="1100" spc="-170" dirty="0">
                <a:latin typeface="Verdana"/>
                <a:cs typeface="Verdana"/>
              </a:rPr>
              <a:t>.</a:t>
            </a:r>
            <a:endParaRPr sz="1100">
              <a:latin typeface="Verdana"/>
              <a:cs typeface="Verdan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947102" y="4424362"/>
            <a:ext cx="2764155" cy="14897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600" spc="90" dirty="0">
                <a:latin typeface="Verdana"/>
                <a:cs typeface="Verdana"/>
              </a:rPr>
              <a:t>О</a:t>
            </a:r>
            <a:r>
              <a:rPr sz="1600" spc="50" dirty="0">
                <a:latin typeface="Verdana"/>
                <a:cs typeface="Verdana"/>
              </a:rPr>
              <a:t>с</a:t>
            </a:r>
            <a:r>
              <a:rPr sz="1600" spc="30" dirty="0">
                <a:latin typeface="Verdana"/>
                <a:cs typeface="Verdana"/>
              </a:rPr>
              <a:t>новы</a:t>
            </a:r>
            <a:r>
              <a:rPr sz="1600" spc="-160" dirty="0">
                <a:latin typeface="Verdana"/>
                <a:cs typeface="Verdana"/>
              </a:rPr>
              <a:t> </a:t>
            </a:r>
            <a:r>
              <a:rPr sz="1600" spc="10" dirty="0">
                <a:latin typeface="Verdana"/>
                <a:cs typeface="Verdana"/>
              </a:rPr>
              <a:t>госуда</a:t>
            </a:r>
            <a:r>
              <a:rPr sz="1600" spc="30" dirty="0">
                <a:latin typeface="Verdana"/>
                <a:cs typeface="Verdana"/>
              </a:rPr>
              <a:t>рств</a:t>
            </a:r>
            <a:r>
              <a:rPr sz="1600" spc="25" dirty="0">
                <a:latin typeface="Verdana"/>
                <a:cs typeface="Verdana"/>
              </a:rPr>
              <a:t>е</a:t>
            </a:r>
            <a:r>
              <a:rPr sz="1600" spc="50" dirty="0">
                <a:latin typeface="Verdana"/>
                <a:cs typeface="Verdana"/>
              </a:rPr>
              <a:t>нной  </a:t>
            </a:r>
            <a:r>
              <a:rPr sz="1600" spc="40" dirty="0">
                <a:latin typeface="Verdana"/>
                <a:cs typeface="Verdana"/>
              </a:rPr>
              <a:t>по</a:t>
            </a:r>
            <a:r>
              <a:rPr sz="1600" spc="50" dirty="0">
                <a:latin typeface="Verdana"/>
                <a:cs typeface="Verdana"/>
              </a:rPr>
              <a:t>л</a:t>
            </a:r>
            <a:r>
              <a:rPr sz="1600" spc="20" dirty="0">
                <a:latin typeface="Verdana"/>
                <a:cs typeface="Verdana"/>
              </a:rPr>
              <a:t>ити</a:t>
            </a:r>
            <a:r>
              <a:rPr sz="1600" spc="10" dirty="0">
                <a:latin typeface="Verdana"/>
                <a:cs typeface="Verdana"/>
              </a:rPr>
              <a:t>к</a:t>
            </a:r>
            <a:r>
              <a:rPr sz="1600" spc="75" dirty="0">
                <a:latin typeface="Verdana"/>
                <a:cs typeface="Verdana"/>
              </a:rPr>
              <a:t>и</a:t>
            </a:r>
            <a:r>
              <a:rPr sz="1600" spc="-145" dirty="0">
                <a:latin typeface="Verdana"/>
                <a:cs typeface="Verdana"/>
              </a:rPr>
              <a:t> </a:t>
            </a:r>
            <a:r>
              <a:rPr sz="1600" spc="50" dirty="0">
                <a:latin typeface="Verdana"/>
                <a:cs typeface="Verdana"/>
              </a:rPr>
              <a:t>по</a:t>
            </a:r>
            <a:r>
              <a:rPr sz="1600" spc="-160" dirty="0">
                <a:latin typeface="Verdana"/>
                <a:cs typeface="Verdana"/>
              </a:rPr>
              <a:t> </a:t>
            </a:r>
            <a:r>
              <a:rPr sz="1600" spc="10" dirty="0">
                <a:latin typeface="Verdana"/>
                <a:cs typeface="Verdana"/>
              </a:rPr>
              <a:t>сохр</a:t>
            </a:r>
            <a:r>
              <a:rPr sz="1600" spc="15" dirty="0">
                <a:latin typeface="Verdana"/>
                <a:cs typeface="Verdana"/>
              </a:rPr>
              <a:t>а</a:t>
            </a:r>
            <a:r>
              <a:rPr sz="1600" spc="45" dirty="0">
                <a:latin typeface="Verdana"/>
                <a:cs typeface="Verdana"/>
              </a:rPr>
              <a:t>н</a:t>
            </a:r>
            <a:r>
              <a:rPr sz="1600" spc="35" dirty="0">
                <a:latin typeface="Verdana"/>
                <a:cs typeface="Verdana"/>
              </a:rPr>
              <a:t>е</a:t>
            </a:r>
            <a:r>
              <a:rPr sz="1600" spc="45" dirty="0">
                <a:latin typeface="Verdana"/>
                <a:cs typeface="Verdana"/>
              </a:rPr>
              <a:t>нию  </a:t>
            </a:r>
            <a:r>
              <a:rPr sz="1600" spc="75" dirty="0">
                <a:latin typeface="Verdana"/>
                <a:cs typeface="Verdana"/>
              </a:rPr>
              <a:t>и</a:t>
            </a:r>
            <a:r>
              <a:rPr sz="1600" spc="-145" dirty="0">
                <a:latin typeface="Verdana"/>
                <a:cs typeface="Verdana"/>
              </a:rPr>
              <a:t> </a:t>
            </a:r>
            <a:r>
              <a:rPr sz="1600" spc="-55" dirty="0">
                <a:latin typeface="Verdana"/>
                <a:cs typeface="Verdana"/>
              </a:rPr>
              <a:t>у</a:t>
            </a:r>
            <a:r>
              <a:rPr sz="1600" spc="-30" dirty="0">
                <a:latin typeface="Verdana"/>
                <a:cs typeface="Verdana"/>
              </a:rPr>
              <a:t>к</a:t>
            </a:r>
            <a:r>
              <a:rPr sz="1600" spc="65" dirty="0">
                <a:latin typeface="Verdana"/>
                <a:cs typeface="Verdana"/>
              </a:rPr>
              <a:t>р</a:t>
            </a:r>
            <a:r>
              <a:rPr sz="1600" spc="55" dirty="0">
                <a:latin typeface="Verdana"/>
                <a:cs typeface="Verdana"/>
              </a:rPr>
              <a:t>е</a:t>
            </a:r>
            <a:r>
              <a:rPr sz="1600" spc="35" dirty="0">
                <a:latin typeface="Verdana"/>
                <a:cs typeface="Verdana"/>
              </a:rPr>
              <a:t>п</a:t>
            </a:r>
            <a:r>
              <a:rPr sz="1600" spc="40" dirty="0">
                <a:latin typeface="Verdana"/>
                <a:cs typeface="Verdana"/>
              </a:rPr>
              <a:t>л</a:t>
            </a:r>
            <a:r>
              <a:rPr sz="1600" spc="25" dirty="0">
                <a:latin typeface="Verdana"/>
                <a:cs typeface="Verdana"/>
              </a:rPr>
              <a:t>е</a:t>
            </a:r>
            <a:r>
              <a:rPr sz="1600" spc="45" dirty="0">
                <a:latin typeface="Verdana"/>
                <a:cs typeface="Verdana"/>
              </a:rPr>
              <a:t>нию  </a:t>
            </a:r>
            <a:r>
              <a:rPr sz="1600" spc="30" dirty="0">
                <a:latin typeface="Verdana"/>
                <a:cs typeface="Verdana"/>
              </a:rPr>
              <a:t>традиционных </a:t>
            </a:r>
            <a:r>
              <a:rPr sz="1600" spc="35" dirty="0">
                <a:latin typeface="Verdana"/>
                <a:cs typeface="Verdana"/>
              </a:rPr>
              <a:t> </a:t>
            </a:r>
            <a:r>
              <a:rPr sz="1600" spc="70" dirty="0">
                <a:latin typeface="Verdana"/>
                <a:cs typeface="Verdana"/>
              </a:rPr>
              <a:t>ро</a:t>
            </a:r>
            <a:r>
              <a:rPr sz="1600" spc="45" dirty="0">
                <a:latin typeface="Verdana"/>
                <a:cs typeface="Verdana"/>
              </a:rPr>
              <a:t>ссийс</a:t>
            </a:r>
            <a:r>
              <a:rPr sz="1600" spc="30" dirty="0">
                <a:latin typeface="Verdana"/>
                <a:cs typeface="Verdana"/>
              </a:rPr>
              <a:t>к</a:t>
            </a:r>
            <a:r>
              <a:rPr sz="1600" spc="-15" dirty="0">
                <a:latin typeface="Verdana"/>
                <a:cs typeface="Verdana"/>
              </a:rPr>
              <a:t>их</a:t>
            </a:r>
            <a:r>
              <a:rPr sz="1600" spc="-145" dirty="0">
                <a:latin typeface="Verdana"/>
                <a:cs typeface="Verdana"/>
              </a:rPr>
              <a:t> </a:t>
            </a:r>
            <a:r>
              <a:rPr sz="1600" spc="-20" dirty="0">
                <a:latin typeface="Verdana"/>
                <a:cs typeface="Verdana"/>
              </a:rPr>
              <a:t>духо</a:t>
            </a:r>
            <a:r>
              <a:rPr sz="1600" spc="25" dirty="0">
                <a:latin typeface="Verdana"/>
                <a:cs typeface="Verdana"/>
              </a:rPr>
              <a:t>в</a:t>
            </a:r>
            <a:r>
              <a:rPr sz="1600" spc="50" dirty="0">
                <a:latin typeface="Verdana"/>
                <a:cs typeface="Verdana"/>
              </a:rPr>
              <a:t>н</a:t>
            </a:r>
            <a:r>
              <a:rPr sz="1600" spc="55" dirty="0">
                <a:latin typeface="Verdana"/>
                <a:cs typeface="Verdana"/>
              </a:rPr>
              <a:t>о</a:t>
            </a:r>
            <a:r>
              <a:rPr sz="1600" spc="25" dirty="0">
                <a:latin typeface="Tahoma"/>
                <a:cs typeface="Tahoma"/>
              </a:rPr>
              <a:t>-  </a:t>
            </a:r>
            <a:r>
              <a:rPr sz="1600" spc="45" dirty="0">
                <a:latin typeface="Verdana"/>
                <a:cs typeface="Verdana"/>
              </a:rPr>
              <a:t>нра</a:t>
            </a:r>
            <a:r>
              <a:rPr sz="1600" spc="25" dirty="0">
                <a:latin typeface="Verdana"/>
                <a:cs typeface="Verdana"/>
              </a:rPr>
              <a:t>в</a:t>
            </a:r>
            <a:r>
              <a:rPr sz="1600" spc="5" dirty="0">
                <a:latin typeface="Verdana"/>
                <a:cs typeface="Verdana"/>
              </a:rPr>
              <a:t>ст</a:t>
            </a:r>
            <a:r>
              <a:rPr sz="1600" spc="15" dirty="0">
                <a:latin typeface="Verdana"/>
                <a:cs typeface="Verdana"/>
              </a:rPr>
              <a:t>в</a:t>
            </a:r>
            <a:r>
              <a:rPr sz="1600" spc="25" dirty="0">
                <a:latin typeface="Verdana"/>
                <a:cs typeface="Verdana"/>
              </a:rPr>
              <a:t>е</a:t>
            </a:r>
            <a:r>
              <a:rPr sz="1600" dirty="0">
                <a:latin typeface="Verdana"/>
                <a:cs typeface="Verdana"/>
              </a:rPr>
              <a:t>нных</a:t>
            </a:r>
            <a:r>
              <a:rPr sz="1600" spc="-165" dirty="0">
                <a:latin typeface="Verdana"/>
                <a:cs typeface="Verdana"/>
              </a:rPr>
              <a:t> </a:t>
            </a:r>
            <a:r>
              <a:rPr sz="1600" spc="60" dirty="0">
                <a:latin typeface="Verdana"/>
                <a:cs typeface="Verdana"/>
              </a:rPr>
              <a:t>ц</a:t>
            </a:r>
            <a:r>
              <a:rPr sz="1600" spc="25" dirty="0">
                <a:latin typeface="Verdana"/>
                <a:cs typeface="Verdana"/>
              </a:rPr>
              <a:t>е</a:t>
            </a:r>
            <a:r>
              <a:rPr sz="1600" spc="40" dirty="0">
                <a:latin typeface="Verdana"/>
                <a:cs typeface="Verdana"/>
              </a:rPr>
              <a:t>нностей</a:t>
            </a:r>
            <a:endParaRPr sz="1600">
              <a:latin typeface="Verdana"/>
              <a:cs typeface="Verdana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7657862" y="4622800"/>
            <a:ext cx="2527935" cy="2099945"/>
            <a:chOff x="7657862" y="4622800"/>
            <a:chExt cx="2527935" cy="2099945"/>
          </a:xfrm>
        </p:grpSpPr>
        <p:sp>
          <p:nvSpPr>
            <p:cNvPr id="25" name="object 25"/>
            <p:cNvSpPr/>
            <p:nvPr/>
          </p:nvSpPr>
          <p:spPr>
            <a:xfrm>
              <a:off x="8154670" y="5099050"/>
              <a:ext cx="1501140" cy="1310640"/>
            </a:xfrm>
            <a:custGeom>
              <a:avLst/>
              <a:gdLst/>
              <a:ahLst/>
              <a:cxnLst/>
              <a:rect l="l" t="t" r="r" b="b"/>
              <a:pathLst>
                <a:path w="1501140" h="1310639">
                  <a:moveTo>
                    <a:pt x="750570" y="0"/>
                  </a:moveTo>
                  <a:lnTo>
                    <a:pt x="0" y="500608"/>
                  </a:lnTo>
                  <a:lnTo>
                    <a:pt x="286765" y="1310640"/>
                  </a:lnTo>
                  <a:lnTo>
                    <a:pt x="1214374" y="1310640"/>
                  </a:lnTo>
                  <a:lnTo>
                    <a:pt x="1501139" y="500608"/>
                  </a:lnTo>
                  <a:lnTo>
                    <a:pt x="750570" y="0"/>
                  </a:lnTo>
                  <a:close/>
                </a:path>
              </a:pathLst>
            </a:custGeom>
            <a:ln w="48260">
              <a:solidFill>
                <a:srgbClr val="1E31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474723" y="4990353"/>
              <a:ext cx="710580" cy="710569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657862" y="4948316"/>
              <a:ext cx="710580" cy="710587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772797" y="6012070"/>
              <a:ext cx="710596" cy="710586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8686800" y="4935221"/>
              <a:ext cx="439420" cy="127000"/>
            </a:xfrm>
            <a:custGeom>
              <a:avLst/>
              <a:gdLst/>
              <a:ahLst/>
              <a:cxnLst/>
              <a:rect l="l" t="t" r="r" b="b"/>
              <a:pathLst>
                <a:path w="439420" h="127000">
                  <a:moveTo>
                    <a:pt x="84566" y="25509"/>
                  </a:moveTo>
                  <a:lnTo>
                    <a:pt x="27813" y="43178"/>
                  </a:lnTo>
                  <a:lnTo>
                    <a:pt x="1934" y="84968"/>
                  </a:lnTo>
                  <a:lnTo>
                    <a:pt x="0" y="101598"/>
                  </a:lnTo>
                  <a:lnTo>
                    <a:pt x="0" y="126998"/>
                  </a:lnTo>
                  <a:lnTo>
                    <a:pt x="439420" y="126998"/>
                  </a:lnTo>
                  <a:lnTo>
                    <a:pt x="439420" y="101598"/>
                  </a:lnTo>
                  <a:lnTo>
                    <a:pt x="25526" y="101598"/>
                  </a:lnTo>
                  <a:lnTo>
                    <a:pt x="29606" y="81633"/>
                  </a:lnTo>
                  <a:lnTo>
                    <a:pt x="40735" y="65323"/>
                  </a:lnTo>
                  <a:lnTo>
                    <a:pt x="57245" y="54324"/>
                  </a:lnTo>
                  <a:lnTo>
                    <a:pt x="77470" y="50290"/>
                  </a:lnTo>
                  <a:lnTo>
                    <a:pt x="134350" y="50290"/>
                  </a:lnTo>
                  <a:lnTo>
                    <a:pt x="113234" y="33658"/>
                  </a:lnTo>
                  <a:lnTo>
                    <a:pt x="84566" y="25509"/>
                  </a:lnTo>
                  <a:close/>
                </a:path>
                <a:path w="439420" h="127000">
                  <a:moveTo>
                    <a:pt x="134350" y="50290"/>
                  </a:moveTo>
                  <a:lnTo>
                    <a:pt x="77470" y="50290"/>
                  </a:lnTo>
                  <a:lnTo>
                    <a:pt x="97694" y="54324"/>
                  </a:lnTo>
                  <a:lnTo>
                    <a:pt x="114204" y="65323"/>
                  </a:lnTo>
                  <a:lnTo>
                    <a:pt x="125333" y="81633"/>
                  </a:lnTo>
                  <a:lnTo>
                    <a:pt x="129413" y="101598"/>
                  </a:lnTo>
                  <a:lnTo>
                    <a:pt x="155194" y="101598"/>
                  </a:lnTo>
                  <a:lnTo>
                    <a:pt x="155194" y="88898"/>
                  </a:lnTo>
                  <a:lnTo>
                    <a:pt x="159525" y="63960"/>
                  </a:lnTo>
                  <a:lnTo>
                    <a:pt x="166713" y="52703"/>
                  </a:lnTo>
                  <a:lnTo>
                    <a:pt x="137414" y="52703"/>
                  </a:lnTo>
                  <a:lnTo>
                    <a:pt x="134350" y="50290"/>
                  </a:lnTo>
                  <a:close/>
                </a:path>
                <a:path w="439420" h="127000">
                  <a:moveTo>
                    <a:pt x="280169" y="23366"/>
                  </a:moveTo>
                  <a:lnTo>
                    <a:pt x="217550" y="23366"/>
                  </a:lnTo>
                  <a:lnTo>
                    <a:pt x="242768" y="27634"/>
                  </a:lnTo>
                  <a:lnTo>
                    <a:pt x="263651" y="40653"/>
                  </a:lnTo>
                  <a:lnTo>
                    <a:pt x="278058" y="60459"/>
                  </a:lnTo>
                  <a:lnTo>
                    <a:pt x="283817" y="84968"/>
                  </a:lnTo>
                  <a:lnTo>
                    <a:pt x="283845" y="101598"/>
                  </a:lnTo>
                  <a:lnTo>
                    <a:pt x="309625" y="101598"/>
                  </a:lnTo>
                  <a:lnTo>
                    <a:pt x="313705" y="81633"/>
                  </a:lnTo>
                  <a:lnTo>
                    <a:pt x="324834" y="65323"/>
                  </a:lnTo>
                  <a:lnTo>
                    <a:pt x="341344" y="54324"/>
                  </a:lnTo>
                  <a:lnTo>
                    <a:pt x="349471" y="52703"/>
                  </a:lnTo>
                  <a:lnTo>
                    <a:pt x="301878" y="52703"/>
                  </a:lnTo>
                  <a:lnTo>
                    <a:pt x="281106" y="23943"/>
                  </a:lnTo>
                  <a:lnTo>
                    <a:pt x="280169" y="23366"/>
                  </a:lnTo>
                  <a:close/>
                </a:path>
                <a:path w="439420" h="127000">
                  <a:moveTo>
                    <a:pt x="418218" y="50290"/>
                  </a:moveTo>
                  <a:lnTo>
                    <a:pt x="361569" y="50290"/>
                  </a:lnTo>
                  <a:lnTo>
                    <a:pt x="381793" y="54324"/>
                  </a:lnTo>
                  <a:lnTo>
                    <a:pt x="398303" y="65323"/>
                  </a:lnTo>
                  <a:lnTo>
                    <a:pt x="409432" y="81633"/>
                  </a:lnTo>
                  <a:lnTo>
                    <a:pt x="413511" y="101598"/>
                  </a:lnTo>
                  <a:lnTo>
                    <a:pt x="439420" y="101598"/>
                  </a:lnTo>
                  <a:lnTo>
                    <a:pt x="433073" y="71758"/>
                  </a:lnTo>
                  <a:lnTo>
                    <a:pt x="418218" y="50290"/>
                  </a:lnTo>
                  <a:close/>
                </a:path>
                <a:path w="439420" h="127000">
                  <a:moveTo>
                    <a:pt x="217797" y="0"/>
                  </a:moveTo>
                  <a:lnTo>
                    <a:pt x="168471" y="15698"/>
                  </a:lnTo>
                  <a:lnTo>
                    <a:pt x="137414" y="52703"/>
                  </a:lnTo>
                  <a:lnTo>
                    <a:pt x="166713" y="52703"/>
                  </a:lnTo>
                  <a:lnTo>
                    <a:pt x="172704" y="43320"/>
                  </a:lnTo>
                  <a:lnTo>
                    <a:pt x="192716" y="29086"/>
                  </a:lnTo>
                  <a:lnTo>
                    <a:pt x="217550" y="23366"/>
                  </a:lnTo>
                  <a:lnTo>
                    <a:pt x="280169" y="23366"/>
                  </a:lnTo>
                  <a:lnTo>
                    <a:pt x="251809" y="5887"/>
                  </a:lnTo>
                  <a:lnTo>
                    <a:pt x="217797" y="0"/>
                  </a:lnTo>
                  <a:close/>
                </a:path>
                <a:path w="439420" h="127000">
                  <a:moveTo>
                    <a:pt x="361315" y="25271"/>
                  </a:moveTo>
                  <a:lnTo>
                    <a:pt x="361060" y="25271"/>
                  </a:lnTo>
                  <a:lnTo>
                    <a:pt x="344223" y="27110"/>
                  </a:lnTo>
                  <a:lnTo>
                    <a:pt x="328374" y="32462"/>
                  </a:lnTo>
                  <a:lnTo>
                    <a:pt x="314072" y="41076"/>
                  </a:lnTo>
                  <a:lnTo>
                    <a:pt x="301878" y="52703"/>
                  </a:lnTo>
                  <a:lnTo>
                    <a:pt x="349471" y="52703"/>
                  </a:lnTo>
                  <a:lnTo>
                    <a:pt x="361569" y="50290"/>
                  </a:lnTo>
                  <a:lnTo>
                    <a:pt x="418218" y="50290"/>
                  </a:lnTo>
                  <a:lnTo>
                    <a:pt x="416274" y="47480"/>
                  </a:lnTo>
                  <a:lnTo>
                    <a:pt x="391521" y="31178"/>
                  </a:lnTo>
                  <a:lnTo>
                    <a:pt x="361315" y="2527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714740" y="4622800"/>
              <a:ext cx="386079" cy="337819"/>
            </a:xfrm>
            <a:prstGeom prst="rect">
              <a:avLst/>
            </a:prstGeom>
          </p:spPr>
        </p:pic>
      </p:grpSp>
      <p:sp>
        <p:nvSpPr>
          <p:cNvPr id="31" name="object 31"/>
          <p:cNvSpPr txBox="1"/>
          <p:nvPr/>
        </p:nvSpPr>
        <p:spPr>
          <a:xfrm>
            <a:off x="9351009" y="4351908"/>
            <a:ext cx="104140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60" dirty="0">
                <a:solidFill>
                  <a:srgbClr val="1E3166"/>
                </a:solidFill>
                <a:latin typeface="Georgia"/>
                <a:cs typeface="Georgia"/>
              </a:rPr>
              <a:t>ЧЕЛОВЕК</a:t>
            </a:r>
            <a:endParaRPr sz="140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</a:pPr>
            <a:r>
              <a:rPr sz="1400" spc="140" dirty="0">
                <a:solidFill>
                  <a:srgbClr val="1E3166"/>
                </a:solidFill>
                <a:latin typeface="Tahoma"/>
                <a:cs typeface="Tahoma"/>
              </a:rPr>
              <a:t>соз</a:t>
            </a:r>
            <a:r>
              <a:rPr sz="1400" spc="170" dirty="0">
                <a:solidFill>
                  <a:srgbClr val="1E3166"/>
                </a:solidFill>
                <a:latin typeface="Tahoma"/>
                <a:cs typeface="Tahoma"/>
              </a:rPr>
              <a:t>и</a:t>
            </a:r>
            <a:r>
              <a:rPr sz="1400" spc="135" dirty="0">
                <a:solidFill>
                  <a:srgbClr val="1E3166"/>
                </a:solidFill>
                <a:latin typeface="Tahoma"/>
                <a:cs typeface="Tahoma"/>
              </a:rPr>
              <a:t>д</a:t>
            </a:r>
            <a:r>
              <a:rPr sz="1400" spc="80" dirty="0">
                <a:solidFill>
                  <a:srgbClr val="1E3166"/>
                </a:solidFill>
                <a:latin typeface="Tahoma"/>
                <a:cs typeface="Tahoma"/>
              </a:rPr>
              <a:t>а</a:t>
            </a:r>
            <a:r>
              <a:rPr sz="1400" spc="170" dirty="0">
                <a:solidFill>
                  <a:srgbClr val="1E3166"/>
                </a:solidFill>
                <a:latin typeface="Tahoma"/>
                <a:cs typeface="Tahoma"/>
              </a:rPr>
              <a:t>н</a:t>
            </a:r>
            <a:r>
              <a:rPr sz="1400" spc="185" dirty="0">
                <a:solidFill>
                  <a:srgbClr val="1E3166"/>
                </a:solidFill>
                <a:latin typeface="Tahoma"/>
                <a:cs typeface="Tahoma"/>
              </a:rPr>
              <a:t>и</a:t>
            </a:r>
            <a:r>
              <a:rPr sz="1400" spc="140" dirty="0">
                <a:solidFill>
                  <a:srgbClr val="1E3166"/>
                </a:solidFill>
                <a:latin typeface="Tahoma"/>
                <a:cs typeface="Tahoma"/>
              </a:rPr>
              <a:t>е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0313416" y="5069458"/>
            <a:ext cx="95123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100"/>
              </a:spcBef>
            </a:pPr>
            <a:r>
              <a:rPr sz="1400" b="1" spc="-60" dirty="0">
                <a:solidFill>
                  <a:srgbClr val="1E3166"/>
                </a:solidFill>
                <a:latin typeface="Georgia"/>
                <a:cs typeface="Georgia"/>
              </a:rPr>
              <a:t>СЕМЬЯ</a:t>
            </a:r>
            <a:endParaRPr sz="1400">
              <a:latin typeface="Georgia"/>
              <a:cs typeface="Georgia"/>
            </a:endParaRPr>
          </a:p>
          <a:p>
            <a:pPr algn="ctr">
              <a:lnSpc>
                <a:spcPct val="100000"/>
              </a:lnSpc>
            </a:pPr>
            <a:r>
              <a:rPr sz="1400" spc="145" dirty="0">
                <a:solidFill>
                  <a:srgbClr val="1E3166"/>
                </a:solidFill>
                <a:latin typeface="Tahoma"/>
                <a:cs typeface="Tahoma"/>
              </a:rPr>
              <a:t>традиции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0075164" y="6077902"/>
            <a:ext cx="145859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20" dirty="0">
                <a:solidFill>
                  <a:srgbClr val="1E3166"/>
                </a:solidFill>
                <a:latin typeface="Georgia"/>
                <a:cs typeface="Georgia"/>
              </a:rPr>
              <a:t>ГО</a:t>
            </a:r>
            <a:r>
              <a:rPr sz="1400" b="1" spc="-35" dirty="0">
                <a:solidFill>
                  <a:srgbClr val="1E3166"/>
                </a:solidFill>
                <a:latin typeface="Georgia"/>
                <a:cs typeface="Georgia"/>
              </a:rPr>
              <a:t>С</a:t>
            </a:r>
            <a:r>
              <a:rPr sz="1400" b="1" spc="-45" dirty="0">
                <a:solidFill>
                  <a:srgbClr val="1E3166"/>
                </a:solidFill>
                <a:latin typeface="Georgia"/>
                <a:cs typeface="Georgia"/>
              </a:rPr>
              <a:t>У</a:t>
            </a:r>
            <a:r>
              <a:rPr sz="1400" b="1" spc="20" dirty="0">
                <a:solidFill>
                  <a:srgbClr val="1E3166"/>
                </a:solidFill>
                <a:latin typeface="Georgia"/>
                <a:cs typeface="Georgia"/>
              </a:rPr>
              <a:t>Д</a:t>
            </a:r>
            <a:r>
              <a:rPr sz="1400" b="1" spc="10" dirty="0">
                <a:solidFill>
                  <a:srgbClr val="1E3166"/>
                </a:solidFill>
                <a:latin typeface="Georgia"/>
                <a:cs typeface="Georgia"/>
              </a:rPr>
              <a:t>А</a:t>
            </a:r>
            <a:r>
              <a:rPr sz="1400" b="1" spc="15" dirty="0">
                <a:solidFill>
                  <a:srgbClr val="1E3166"/>
                </a:solidFill>
                <a:latin typeface="Georgia"/>
                <a:cs typeface="Georgia"/>
              </a:rPr>
              <a:t>Р</a:t>
            </a:r>
            <a:r>
              <a:rPr sz="1400" b="1" spc="-5" dirty="0">
                <a:solidFill>
                  <a:srgbClr val="1E3166"/>
                </a:solidFill>
                <a:latin typeface="Georgia"/>
                <a:cs typeface="Georgia"/>
              </a:rPr>
              <a:t>С</a:t>
            </a:r>
            <a:r>
              <a:rPr sz="1400" b="1" spc="-100" dirty="0">
                <a:solidFill>
                  <a:srgbClr val="1E3166"/>
                </a:solidFill>
                <a:latin typeface="Georgia"/>
                <a:cs typeface="Georgia"/>
              </a:rPr>
              <a:t>Т</a:t>
            </a:r>
            <a:r>
              <a:rPr sz="1400" b="1" spc="-25" dirty="0">
                <a:solidFill>
                  <a:srgbClr val="1E3166"/>
                </a:solidFill>
                <a:latin typeface="Georgia"/>
                <a:cs typeface="Georgia"/>
              </a:rPr>
              <a:t>В</a:t>
            </a:r>
            <a:r>
              <a:rPr sz="1400" b="1" spc="35" dirty="0">
                <a:solidFill>
                  <a:srgbClr val="1E3166"/>
                </a:solidFill>
                <a:latin typeface="Georgia"/>
                <a:cs typeface="Georgia"/>
              </a:rPr>
              <a:t>О</a:t>
            </a:r>
            <a:endParaRPr sz="1400">
              <a:latin typeface="Georgia"/>
              <a:cs typeface="Georgia"/>
            </a:endParaRPr>
          </a:p>
          <a:p>
            <a:pPr marL="221615">
              <a:lnSpc>
                <a:spcPct val="100000"/>
              </a:lnSpc>
            </a:pPr>
            <a:r>
              <a:rPr sz="1800" spc="217" baseline="4629" dirty="0">
                <a:solidFill>
                  <a:srgbClr val="A2A2A2"/>
                </a:solidFill>
                <a:latin typeface="Tahoma"/>
                <a:cs typeface="Tahoma"/>
              </a:rPr>
              <a:t>3</a:t>
            </a:r>
            <a:r>
              <a:rPr sz="1400" spc="145" dirty="0">
                <a:solidFill>
                  <a:srgbClr val="1E3166"/>
                </a:solidFill>
                <a:latin typeface="Tahoma"/>
                <a:cs typeface="Tahoma"/>
              </a:rPr>
              <a:t>доверие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6380734" y="5069458"/>
            <a:ext cx="114363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400" b="1" spc="-50" dirty="0">
                <a:solidFill>
                  <a:srgbClr val="1E3166"/>
                </a:solidFill>
                <a:latin typeface="Georgia"/>
                <a:cs typeface="Georgia"/>
              </a:rPr>
              <a:t>ОБЩЕСТВО</a:t>
            </a:r>
            <a:endParaRPr sz="1400">
              <a:latin typeface="Georgia"/>
              <a:cs typeface="Georgia"/>
            </a:endParaRPr>
          </a:p>
          <a:p>
            <a:pPr algn="ctr">
              <a:lnSpc>
                <a:spcPct val="100000"/>
              </a:lnSpc>
            </a:pPr>
            <a:r>
              <a:rPr sz="1400" spc="135" dirty="0">
                <a:latin typeface="Tahoma"/>
                <a:cs typeface="Tahoma"/>
              </a:rPr>
              <a:t>согласие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463919" y="6128067"/>
            <a:ext cx="115062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400" b="1" spc="-35" dirty="0">
                <a:solidFill>
                  <a:srgbClr val="1E3166"/>
                </a:solidFill>
                <a:latin typeface="Georgia"/>
                <a:cs typeface="Georgia"/>
              </a:rPr>
              <a:t>СТРАНА</a:t>
            </a:r>
            <a:endParaRPr sz="1400">
              <a:latin typeface="Georgia"/>
              <a:cs typeface="Georgia"/>
            </a:endParaRPr>
          </a:p>
          <a:p>
            <a:pPr algn="ctr">
              <a:lnSpc>
                <a:spcPct val="100000"/>
              </a:lnSpc>
            </a:pPr>
            <a:r>
              <a:rPr sz="1400" spc="135" dirty="0">
                <a:solidFill>
                  <a:srgbClr val="1E3166"/>
                </a:solidFill>
                <a:latin typeface="Tahoma"/>
                <a:cs typeface="Tahoma"/>
              </a:rPr>
              <a:t>патриотизм</a:t>
            </a:r>
            <a:endParaRPr sz="1400">
              <a:latin typeface="Tahoma"/>
              <a:cs typeface="Tahoma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7800340" y="4576371"/>
            <a:ext cx="2255520" cy="2096770"/>
            <a:chOff x="7800340" y="4576371"/>
            <a:chExt cx="2255520" cy="2096770"/>
          </a:xfrm>
        </p:grpSpPr>
        <p:pic>
          <p:nvPicPr>
            <p:cNvPr id="37" name="object 3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588924" y="4576371"/>
              <a:ext cx="626713" cy="626765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345057" y="5961954"/>
              <a:ext cx="710580" cy="710584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7800340" y="4932743"/>
              <a:ext cx="2250440" cy="1640839"/>
            </a:xfrm>
            <a:custGeom>
              <a:avLst/>
              <a:gdLst/>
              <a:ahLst/>
              <a:cxnLst/>
              <a:rect l="l" t="t" r="r" b="b"/>
              <a:pathLst>
                <a:path w="2250440" h="1640840">
                  <a:moveTo>
                    <a:pt x="375920" y="326834"/>
                  </a:moveTo>
                  <a:lnTo>
                    <a:pt x="345059" y="295871"/>
                  </a:lnTo>
                  <a:lnTo>
                    <a:pt x="345059" y="326580"/>
                  </a:lnTo>
                  <a:lnTo>
                    <a:pt x="315087" y="356933"/>
                  </a:lnTo>
                  <a:lnTo>
                    <a:pt x="315087" y="429323"/>
                  </a:lnTo>
                  <a:lnTo>
                    <a:pt x="298831" y="445579"/>
                  </a:lnTo>
                  <a:lnTo>
                    <a:pt x="259334" y="406082"/>
                  </a:lnTo>
                  <a:lnTo>
                    <a:pt x="243713" y="421576"/>
                  </a:lnTo>
                  <a:lnTo>
                    <a:pt x="283337" y="461200"/>
                  </a:lnTo>
                  <a:lnTo>
                    <a:pt x="267208" y="477456"/>
                  </a:lnTo>
                  <a:lnTo>
                    <a:pt x="227584" y="437959"/>
                  </a:lnTo>
                  <a:lnTo>
                    <a:pt x="211963" y="453326"/>
                  </a:lnTo>
                  <a:lnTo>
                    <a:pt x="251714" y="492950"/>
                  </a:lnTo>
                  <a:lnTo>
                    <a:pt x="235458" y="509206"/>
                  </a:lnTo>
                  <a:lnTo>
                    <a:pt x="226898" y="500862"/>
                  </a:lnTo>
                  <a:lnTo>
                    <a:pt x="214096" y="488124"/>
                  </a:lnTo>
                  <a:lnTo>
                    <a:pt x="199136" y="473163"/>
                  </a:lnTo>
                  <a:lnTo>
                    <a:pt x="199136" y="504253"/>
                  </a:lnTo>
                  <a:lnTo>
                    <a:pt x="178308" y="525081"/>
                  </a:lnTo>
                  <a:lnTo>
                    <a:pt x="177673" y="524446"/>
                  </a:lnTo>
                  <a:lnTo>
                    <a:pt x="162179" y="508952"/>
                  </a:lnTo>
                  <a:lnTo>
                    <a:pt x="166497" y="504634"/>
                  </a:lnTo>
                  <a:lnTo>
                    <a:pt x="183007" y="488124"/>
                  </a:lnTo>
                  <a:lnTo>
                    <a:pt x="199136" y="504253"/>
                  </a:lnTo>
                  <a:lnTo>
                    <a:pt x="199136" y="473163"/>
                  </a:lnTo>
                  <a:lnTo>
                    <a:pt x="182232" y="456247"/>
                  </a:lnTo>
                  <a:lnTo>
                    <a:pt x="167386" y="441401"/>
                  </a:lnTo>
                  <a:lnTo>
                    <a:pt x="167386" y="472503"/>
                  </a:lnTo>
                  <a:lnTo>
                    <a:pt x="135255" y="504634"/>
                  </a:lnTo>
                  <a:lnTo>
                    <a:pt x="119126" y="488505"/>
                  </a:lnTo>
                  <a:lnTo>
                    <a:pt x="134493" y="473011"/>
                  </a:lnTo>
                  <a:lnTo>
                    <a:pt x="151130" y="456247"/>
                  </a:lnTo>
                  <a:lnTo>
                    <a:pt x="167386" y="472503"/>
                  </a:lnTo>
                  <a:lnTo>
                    <a:pt x="167386" y="441401"/>
                  </a:lnTo>
                  <a:lnTo>
                    <a:pt x="166878" y="440880"/>
                  </a:lnTo>
                  <a:lnTo>
                    <a:pt x="182753" y="425005"/>
                  </a:lnTo>
                  <a:lnTo>
                    <a:pt x="166370" y="408622"/>
                  </a:lnTo>
                  <a:lnTo>
                    <a:pt x="151511" y="393763"/>
                  </a:lnTo>
                  <a:lnTo>
                    <a:pt x="151511" y="424878"/>
                  </a:lnTo>
                  <a:lnTo>
                    <a:pt x="103632" y="473011"/>
                  </a:lnTo>
                  <a:lnTo>
                    <a:pt x="87757" y="456628"/>
                  </a:lnTo>
                  <a:lnTo>
                    <a:pt x="103085" y="441134"/>
                  </a:lnTo>
                  <a:lnTo>
                    <a:pt x="135255" y="408622"/>
                  </a:lnTo>
                  <a:lnTo>
                    <a:pt x="151511" y="424878"/>
                  </a:lnTo>
                  <a:lnTo>
                    <a:pt x="151511" y="393763"/>
                  </a:lnTo>
                  <a:lnTo>
                    <a:pt x="151257" y="393509"/>
                  </a:lnTo>
                  <a:lnTo>
                    <a:pt x="135382" y="377634"/>
                  </a:lnTo>
                  <a:lnTo>
                    <a:pt x="119507" y="393509"/>
                  </a:lnTo>
                  <a:lnTo>
                    <a:pt x="118745" y="392747"/>
                  </a:lnTo>
                  <a:lnTo>
                    <a:pt x="114338" y="388302"/>
                  </a:lnTo>
                  <a:lnTo>
                    <a:pt x="103886" y="377774"/>
                  </a:lnTo>
                  <a:lnTo>
                    <a:pt x="103886" y="409003"/>
                  </a:lnTo>
                  <a:lnTo>
                    <a:pt x="71882" y="441134"/>
                  </a:lnTo>
                  <a:lnTo>
                    <a:pt x="55626" y="424878"/>
                  </a:lnTo>
                  <a:lnTo>
                    <a:pt x="87757" y="392747"/>
                  </a:lnTo>
                  <a:lnTo>
                    <a:pt x="103886" y="409003"/>
                  </a:lnTo>
                  <a:lnTo>
                    <a:pt x="103886" y="377774"/>
                  </a:lnTo>
                  <a:lnTo>
                    <a:pt x="87757" y="361505"/>
                  </a:lnTo>
                  <a:lnTo>
                    <a:pt x="60706" y="388302"/>
                  </a:lnTo>
                  <a:lnTo>
                    <a:pt x="60706" y="356425"/>
                  </a:lnTo>
                  <a:lnTo>
                    <a:pt x="30988" y="326961"/>
                  </a:lnTo>
                  <a:lnTo>
                    <a:pt x="110617" y="247332"/>
                  </a:lnTo>
                  <a:lnTo>
                    <a:pt x="140081" y="276796"/>
                  </a:lnTo>
                  <a:lnTo>
                    <a:pt x="149860" y="276796"/>
                  </a:lnTo>
                  <a:lnTo>
                    <a:pt x="93853" y="343725"/>
                  </a:lnTo>
                  <a:lnTo>
                    <a:pt x="102235" y="350710"/>
                  </a:lnTo>
                  <a:lnTo>
                    <a:pt x="121627" y="361454"/>
                  </a:lnTo>
                  <a:lnTo>
                    <a:pt x="142900" y="364388"/>
                  </a:lnTo>
                  <a:lnTo>
                    <a:pt x="163842" y="359625"/>
                  </a:lnTo>
                  <a:lnTo>
                    <a:pt x="182245" y="347281"/>
                  </a:lnTo>
                  <a:lnTo>
                    <a:pt x="186309" y="343217"/>
                  </a:lnTo>
                  <a:lnTo>
                    <a:pt x="198513" y="350139"/>
                  </a:lnTo>
                  <a:lnTo>
                    <a:pt x="211772" y="354228"/>
                  </a:lnTo>
                  <a:lnTo>
                    <a:pt x="225590" y="355384"/>
                  </a:lnTo>
                  <a:lnTo>
                    <a:pt x="239522" y="353504"/>
                  </a:lnTo>
                  <a:lnTo>
                    <a:pt x="315087" y="429323"/>
                  </a:lnTo>
                  <a:lnTo>
                    <a:pt x="315087" y="356933"/>
                  </a:lnTo>
                  <a:lnTo>
                    <a:pt x="314960" y="357060"/>
                  </a:lnTo>
                  <a:lnTo>
                    <a:pt x="314960" y="388810"/>
                  </a:lnTo>
                  <a:lnTo>
                    <a:pt x="310134" y="393636"/>
                  </a:lnTo>
                  <a:lnTo>
                    <a:pt x="270306" y="353504"/>
                  </a:lnTo>
                  <a:lnTo>
                    <a:pt x="260858" y="343979"/>
                  </a:lnTo>
                  <a:lnTo>
                    <a:pt x="261835" y="343217"/>
                  </a:lnTo>
                  <a:lnTo>
                    <a:pt x="262661" y="342582"/>
                  </a:lnTo>
                  <a:lnTo>
                    <a:pt x="267017" y="339217"/>
                  </a:lnTo>
                  <a:lnTo>
                    <a:pt x="272516" y="333730"/>
                  </a:lnTo>
                  <a:lnTo>
                    <a:pt x="272669" y="333540"/>
                  </a:lnTo>
                  <a:lnTo>
                    <a:pt x="277329" y="327621"/>
                  </a:lnTo>
                  <a:lnTo>
                    <a:pt x="281432" y="320992"/>
                  </a:lnTo>
                  <a:lnTo>
                    <a:pt x="261874" y="310832"/>
                  </a:lnTo>
                  <a:lnTo>
                    <a:pt x="251193" y="323964"/>
                  </a:lnTo>
                  <a:lnTo>
                    <a:pt x="236804" y="331711"/>
                  </a:lnTo>
                  <a:lnTo>
                    <a:pt x="196469" y="324040"/>
                  </a:lnTo>
                  <a:lnTo>
                    <a:pt x="193294" y="320865"/>
                  </a:lnTo>
                  <a:lnTo>
                    <a:pt x="185547" y="313245"/>
                  </a:lnTo>
                  <a:lnTo>
                    <a:pt x="166624" y="331914"/>
                  </a:lnTo>
                  <a:lnTo>
                    <a:pt x="157708" y="338480"/>
                  </a:lnTo>
                  <a:lnTo>
                    <a:pt x="147472" y="342061"/>
                  </a:lnTo>
                  <a:lnTo>
                    <a:pt x="136613" y="342582"/>
                  </a:lnTo>
                  <a:lnTo>
                    <a:pt x="125857" y="339915"/>
                  </a:lnTo>
                  <a:lnTo>
                    <a:pt x="178562" y="276796"/>
                  </a:lnTo>
                  <a:lnTo>
                    <a:pt x="235204" y="276796"/>
                  </a:lnTo>
                  <a:lnTo>
                    <a:pt x="257009" y="255079"/>
                  </a:lnTo>
                  <a:lnTo>
                    <a:pt x="265303" y="246824"/>
                  </a:lnTo>
                  <a:lnTo>
                    <a:pt x="345059" y="326580"/>
                  </a:lnTo>
                  <a:lnTo>
                    <a:pt x="345059" y="295871"/>
                  </a:lnTo>
                  <a:lnTo>
                    <a:pt x="296176" y="246824"/>
                  </a:lnTo>
                  <a:lnTo>
                    <a:pt x="265303" y="215836"/>
                  </a:lnTo>
                  <a:lnTo>
                    <a:pt x="226060" y="255079"/>
                  </a:lnTo>
                  <a:lnTo>
                    <a:pt x="149225" y="255079"/>
                  </a:lnTo>
                  <a:lnTo>
                    <a:pt x="141478" y="247332"/>
                  </a:lnTo>
                  <a:lnTo>
                    <a:pt x="110744" y="216598"/>
                  </a:lnTo>
                  <a:lnTo>
                    <a:pt x="0" y="327469"/>
                  </a:lnTo>
                  <a:lnTo>
                    <a:pt x="38862" y="365950"/>
                  </a:lnTo>
                  <a:lnTo>
                    <a:pt x="38976" y="397700"/>
                  </a:lnTo>
                  <a:lnTo>
                    <a:pt x="45339" y="404304"/>
                  </a:lnTo>
                  <a:lnTo>
                    <a:pt x="24892" y="424878"/>
                  </a:lnTo>
                  <a:lnTo>
                    <a:pt x="135636" y="535749"/>
                  </a:lnTo>
                  <a:lnTo>
                    <a:pt x="146812" y="524446"/>
                  </a:lnTo>
                  <a:lnTo>
                    <a:pt x="178435" y="556196"/>
                  </a:lnTo>
                  <a:lnTo>
                    <a:pt x="209550" y="525081"/>
                  </a:lnTo>
                  <a:lnTo>
                    <a:pt x="215011" y="519620"/>
                  </a:lnTo>
                  <a:lnTo>
                    <a:pt x="235585" y="540194"/>
                  </a:lnTo>
                  <a:lnTo>
                    <a:pt x="256159" y="519620"/>
                  </a:lnTo>
                  <a:lnTo>
                    <a:pt x="266573" y="509206"/>
                  </a:lnTo>
                  <a:lnTo>
                    <a:pt x="298323" y="477456"/>
                  </a:lnTo>
                  <a:lnTo>
                    <a:pt x="330200" y="445579"/>
                  </a:lnTo>
                  <a:lnTo>
                    <a:pt x="346329" y="429450"/>
                  </a:lnTo>
                  <a:lnTo>
                    <a:pt x="325501" y="408876"/>
                  </a:lnTo>
                  <a:lnTo>
                    <a:pt x="336931" y="397700"/>
                  </a:lnTo>
                  <a:lnTo>
                    <a:pt x="336931" y="393636"/>
                  </a:lnTo>
                  <a:lnTo>
                    <a:pt x="336931" y="365950"/>
                  </a:lnTo>
                  <a:lnTo>
                    <a:pt x="375920" y="326834"/>
                  </a:lnTo>
                  <a:close/>
                </a:path>
                <a:path w="2250440" h="1640840">
                  <a:moveTo>
                    <a:pt x="492760" y="1236954"/>
                  </a:moveTo>
                  <a:lnTo>
                    <a:pt x="469138" y="1236954"/>
                  </a:lnTo>
                  <a:lnTo>
                    <a:pt x="469138" y="1362595"/>
                  </a:lnTo>
                  <a:lnTo>
                    <a:pt x="469138" y="1389976"/>
                  </a:lnTo>
                  <a:lnTo>
                    <a:pt x="319151" y="1389976"/>
                  </a:lnTo>
                  <a:lnTo>
                    <a:pt x="319151" y="1413687"/>
                  </a:lnTo>
                  <a:lnTo>
                    <a:pt x="319151" y="1443977"/>
                  </a:lnTo>
                  <a:lnTo>
                    <a:pt x="290068" y="1443977"/>
                  </a:lnTo>
                  <a:lnTo>
                    <a:pt x="290068" y="1413687"/>
                  </a:lnTo>
                  <a:lnTo>
                    <a:pt x="319151" y="1413687"/>
                  </a:lnTo>
                  <a:lnTo>
                    <a:pt x="319151" y="1389976"/>
                  </a:lnTo>
                  <a:lnTo>
                    <a:pt x="290195" y="1389976"/>
                  </a:lnTo>
                  <a:lnTo>
                    <a:pt x="290195" y="1362595"/>
                  </a:lnTo>
                  <a:lnTo>
                    <a:pt x="469138" y="1362595"/>
                  </a:lnTo>
                  <a:lnTo>
                    <a:pt x="469138" y="1236954"/>
                  </a:lnTo>
                  <a:lnTo>
                    <a:pt x="469011" y="1236954"/>
                  </a:lnTo>
                  <a:lnTo>
                    <a:pt x="469011" y="1260500"/>
                  </a:lnTo>
                  <a:lnTo>
                    <a:pt x="469011" y="1287970"/>
                  </a:lnTo>
                  <a:lnTo>
                    <a:pt x="469011" y="1311630"/>
                  </a:lnTo>
                  <a:lnTo>
                    <a:pt x="469011" y="1339011"/>
                  </a:lnTo>
                  <a:lnTo>
                    <a:pt x="290068" y="1339011"/>
                  </a:lnTo>
                  <a:lnTo>
                    <a:pt x="290068" y="1311630"/>
                  </a:lnTo>
                  <a:lnTo>
                    <a:pt x="469011" y="1311630"/>
                  </a:lnTo>
                  <a:lnTo>
                    <a:pt x="469011" y="1287970"/>
                  </a:lnTo>
                  <a:lnTo>
                    <a:pt x="290068" y="1287970"/>
                  </a:lnTo>
                  <a:lnTo>
                    <a:pt x="290068" y="1260500"/>
                  </a:lnTo>
                  <a:lnTo>
                    <a:pt x="469011" y="1260500"/>
                  </a:lnTo>
                  <a:lnTo>
                    <a:pt x="469011" y="1236954"/>
                  </a:lnTo>
                  <a:lnTo>
                    <a:pt x="266446" y="1236916"/>
                  </a:lnTo>
                  <a:lnTo>
                    <a:pt x="266446" y="1443837"/>
                  </a:lnTo>
                  <a:lnTo>
                    <a:pt x="232410" y="1443837"/>
                  </a:lnTo>
                  <a:lnTo>
                    <a:pt x="200152" y="1475943"/>
                  </a:lnTo>
                  <a:lnTo>
                    <a:pt x="144780" y="1475943"/>
                  </a:lnTo>
                  <a:lnTo>
                    <a:pt x="144780" y="1640776"/>
                  </a:lnTo>
                  <a:lnTo>
                    <a:pt x="306451" y="1640776"/>
                  </a:lnTo>
                  <a:lnTo>
                    <a:pt x="324993" y="1637182"/>
                  </a:lnTo>
                  <a:lnTo>
                    <a:pt x="340423" y="1627390"/>
                  </a:lnTo>
                  <a:lnTo>
                    <a:pt x="347980" y="1617154"/>
                  </a:lnTo>
                  <a:lnTo>
                    <a:pt x="351269" y="1612722"/>
                  </a:lnTo>
                  <a:lnTo>
                    <a:pt x="356108" y="1594523"/>
                  </a:lnTo>
                  <a:lnTo>
                    <a:pt x="360972" y="1523707"/>
                  </a:lnTo>
                  <a:lnTo>
                    <a:pt x="361569" y="1515224"/>
                  </a:lnTo>
                  <a:lnTo>
                    <a:pt x="377952" y="1467548"/>
                  </a:lnTo>
                  <a:lnTo>
                    <a:pt x="377952" y="1443977"/>
                  </a:lnTo>
                  <a:lnTo>
                    <a:pt x="377952" y="1443837"/>
                  </a:lnTo>
                  <a:lnTo>
                    <a:pt x="354203" y="1443837"/>
                  </a:lnTo>
                  <a:lnTo>
                    <a:pt x="354203" y="1467548"/>
                  </a:lnTo>
                  <a:lnTo>
                    <a:pt x="354203" y="1492173"/>
                  </a:lnTo>
                  <a:lnTo>
                    <a:pt x="346202" y="1500047"/>
                  </a:lnTo>
                  <a:lnTo>
                    <a:pt x="337426" y="1500047"/>
                  </a:lnTo>
                  <a:lnTo>
                    <a:pt x="337426" y="1523720"/>
                  </a:lnTo>
                  <a:lnTo>
                    <a:pt x="332613" y="1592922"/>
                  </a:lnTo>
                  <a:lnTo>
                    <a:pt x="306578" y="1617116"/>
                  </a:lnTo>
                  <a:lnTo>
                    <a:pt x="306451" y="1617154"/>
                  </a:lnTo>
                  <a:lnTo>
                    <a:pt x="290322" y="1617154"/>
                  </a:lnTo>
                  <a:lnTo>
                    <a:pt x="281051" y="1617129"/>
                  </a:lnTo>
                  <a:lnTo>
                    <a:pt x="273431" y="1609572"/>
                  </a:lnTo>
                  <a:lnTo>
                    <a:pt x="273431" y="1556893"/>
                  </a:lnTo>
                  <a:lnTo>
                    <a:pt x="273431" y="1531289"/>
                  </a:lnTo>
                  <a:lnTo>
                    <a:pt x="281051" y="1523733"/>
                  </a:lnTo>
                  <a:lnTo>
                    <a:pt x="337426" y="1523720"/>
                  </a:lnTo>
                  <a:lnTo>
                    <a:pt x="337426" y="1500047"/>
                  </a:lnTo>
                  <a:lnTo>
                    <a:pt x="290322" y="1500047"/>
                  </a:lnTo>
                  <a:lnTo>
                    <a:pt x="279565" y="1501495"/>
                  </a:lnTo>
                  <a:lnTo>
                    <a:pt x="269735" y="1505635"/>
                  </a:lnTo>
                  <a:lnTo>
                    <a:pt x="261353" y="1512163"/>
                  </a:lnTo>
                  <a:lnTo>
                    <a:pt x="254889" y="1520812"/>
                  </a:lnTo>
                  <a:lnTo>
                    <a:pt x="247142" y="1529981"/>
                  </a:lnTo>
                  <a:lnTo>
                    <a:pt x="238607" y="1535963"/>
                  </a:lnTo>
                  <a:lnTo>
                    <a:pt x="228434" y="1539214"/>
                  </a:lnTo>
                  <a:lnTo>
                    <a:pt x="215773" y="1540192"/>
                  </a:lnTo>
                  <a:lnTo>
                    <a:pt x="199136" y="1540192"/>
                  </a:lnTo>
                  <a:lnTo>
                    <a:pt x="199136" y="1563852"/>
                  </a:lnTo>
                  <a:lnTo>
                    <a:pt x="215519" y="1563852"/>
                  </a:lnTo>
                  <a:lnTo>
                    <a:pt x="224256" y="1563636"/>
                  </a:lnTo>
                  <a:lnTo>
                    <a:pt x="232892" y="1562392"/>
                  </a:lnTo>
                  <a:lnTo>
                    <a:pt x="241325" y="1560131"/>
                  </a:lnTo>
                  <a:lnTo>
                    <a:pt x="249428" y="1556893"/>
                  </a:lnTo>
                  <a:lnTo>
                    <a:pt x="249428" y="1605991"/>
                  </a:lnTo>
                  <a:lnTo>
                    <a:pt x="250698" y="1611769"/>
                  </a:lnTo>
                  <a:lnTo>
                    <a:pt x="253238" y="1617065"/>
                  </a:lnTo>
                  <a:lnTo>
                    <a:pt x="168529" y="1617065"/>
                  </a:lnTo>
                  <a:lnTo>
                    <a:pt x="168529" y="1499654"/>
                  </a:lnTo>
                  <a:lnTo>
                    <a:pt x="209931" y="1499654"/>
                  </a:lnTo>
                  <a:lnTo>
                    <a:pt x="242189" y="1467548"/>
                  </a:lnTo>
                  <a:lnTo>
                    <a:pt x="354203" y="1467548"/>
                  </a:lnTo>
                  <a:lnTo>
                    <a:pt x="354203" y="1443837"/>
                  </a:lnTo>
                  <a:lnTo>
                    <a:pt x="342900" y="1443837"/>
                  </a:lnTo>
                  <a:lnTo>
                    <a:pt x="342900" y="1413687"/>
                  </a:lnTo>
                  <a:lnTo>
                    <a:pt x="342900" y="1413560"/>
                  </a:lnTo>
                  <a:lnTo>
                    <a:pt x="492760" y="1413560"/>
                  </a:lnTo>
                  <a:lnTo>
                    <a:pt x="492760" y="1389976"/>
                  </a:lnTo>
                  <a:lnTo>
                    <a:pt x="492760" y="1260500"/>
                  </a:lnTo>
                  <a:lnTo>
                    <a:pt x="492760" y="1236954"/>
                  </a:lnTo>
                  <a:close/>
                </a:path>
                <a:path w="2250440" h="1640840">
                  <a:moveTo>
                    <a:pt x="1262380" y="79184"/>
                  </a:moveTo>
                  <a:lnTo>
                    <a:pt x="1257477" y="55956"/>
                  </a:lnTo>
                  <a:lnTo>
                    <a:pt x="1245946" y="39179"/>
                  </a:lnTo>
                  <a:lnTo>
                    <a:pt x="1244473" y="37020"/>
                  </a:lnTo>
                  <a:lnTo>
                    <a:pt x="1242314" y="35598"/>
                  </a:lnTo>
                  <a:lnTo>
                    <a:pt x="1242314" y="79184"/>
                  </a:lnTo>
                  <a:lnTo>
                    <a:pt x="1161796" y="79184"/>
                  </a:lnTo>
                  <a:lnTo>
                    <a:pt x="1186383" y="42329"/>
                  </a:lnTo>
                  <a:lnTo>
                    <a:pt x="1202055" y="39179"/>
                  </a:lnTo>
                  <a:lnTo>
                    <a:pt x="1217714" y="42329"/>
                  </a:lnTo>
                  <a:lnTo>
                    <a:pt x="1230515" y="50901"/>
                  </a:lnTo>
                  <a:lnTo>
                    <a:pt x="1239139" y="63614"/>
                  </a:lnTo>
                  <a:lnTo>
                    <a:pt x="1242314" y="79184"/>
                  </a:lnTo>
                  <a:lnTo>
                    <a:pt x="1242314" y="35598"/>
                  </a:lnTo>
                  <a:lnTo>
                    <a:pt x="1225257" y="24295"/>
                  </a:lnTo>
                  <a:lnTo>
                    <a:pt x="1201801" y="19621"/>
                  </a:lnTo>
                  <a:lnTo>
                    <a:pt x="1201674" y="19621"/>
                  </a:lnTo>
                  <a:lnTo>
                    <a:pt x="1188643" y="21069"/>
                  </a:lnTo>
                  <a:lnTo>
                    <a:pt x="1176362" y="25260"/>
                  </a:lnTo>
                  <a:lnTo>
                    <a:pt x="1165275" y="32004"/>
                  </a:lnTo>
                  <a:lnTo>
                    <a:pt x="1155827" y="41084"/>
                  </a:lnTo>
                  <a:lnTo>
                    <a:pt x="1141857" y="21615"/>
                  </a:lnTo>
                  <a:lnTo>
                    <a:pt x="1141857" y="79184"/>
                  </a:lnTo>
                  <a:lnTo>
                    <a:pt x="1042162" y="79184"/>
                  </a:lnTo>
                  <a:lnTo>
                    <a:pt x="1042162" y="69278"/>
                  </a:lnTo>
                  <a:lnTo>
                    <a:pt x="1045514" y="49847"/>
                  </a:lnTo>
                  <a:lnTo>
                    <a:pt x="1051077" y="41084"/>
                  </a:lnTo>
                  <a:lnTo>
                    <a:pt x="1055725" y="33756"/>
                  </a:lnTo>
                  <a:lnTo>
                    <a:pt x="1071245" y="22669"/>
                  </a:lnTo>
                  <a:lnTo>
                    <a:pt x="1090549" y="18224"/>
                  </a:lnTo>
                  <a:lnTo>
                    <a:pt x="1110081" y="21513"/>
                  </a:lnTo>
                  <a:lnTo>
                    <a:pt x="1126248" y="31661"/>
                  </a:lnTo>
                  <a:lnTo>
                    <a:pt x="1137386" y="47091"/>
                  </a:lnTo>
                  <a:lnTo>
                    <a:pt x="1141844" y="66205"/>
                  </a:lnTo>
                  <a:lnTo>
                    <a:pt x="1141857" y="79184"/>
                  </a:lnTo>
                  <a:lnTo>
                    <a:pt x="1141857" y="21615"/>
                  </a:lnTo>
                  <a:lnTo>
                    <a:pt x="1139723" y="18630"/>
                  </a:lnTo>
                  <a:lnTo>
                    <a:pt x="1139075" y="18224"/>
                  </a:lnTo>
                  <a:lnTo>
                    <a:pt x="1117003" y="4559"/>
                  </a:lnTo>
                  <a:lnTo>
                    <a:pt x="1090650" y="0"/>
                  </a:lnTo>
                  <a:lnTo>
                    <a:pt x="1063625" y="6032"/>
                  </a:lnTo>
                  <a:lnTo>
                    <a:pt x="1052512" y="12268"/>
                  </a:lnTo>
                  <a:lnTo>
                    <a:pt x="1042797" y="20332"/>
                  </a:lnTo>
                  <a:lnTo>
                    <a:pt x="1034681" y="30010"/>
                  </a:lnTo>
                  <a:lnTo>
                    <a:pt x="1028446" y="41084"/>
                  </a:lnTo>
                  <a:lnTo>
                    <a:pt x="1026045" y="39179"/>
                  </a:lnTo>
                  <a:lnTo>
                    <a:pt x="1022223" y="36144"/>
                  </a:lnTo>
                  <a:lnTo>
                    <a:pt x="1022223" y="79184"/>
                  </a:lnTo>
                  <a:lnTo>
                    <a:pt x="941832" y="79184"/>
                  </a:lnTo>
                  <a:lnTo>
                    <a:pt x="944994" y="63614"/>
                  </a:lnTo>
                  <a:lnTo>
                    <a:pt x="953604" y="50901"/>
                  </a:lnTo>
                  <a:lnTo>
                    <a:pt x="966368" y="42329"/>
                  </a:lnTo>
                  <a:lnTo>
                    <a:pt x="981964" y="39179"/>
                  </a:lnTo>
                  <a:lnTo>
                    <a:pt x="997623" y="42329"/>
                  </a:lnTo>
                  <a:lnTo>
                    <a:pt x="1010424" y="50901"/>
                  </a:lnTo>
                  <a:lnTo>
                    <a:pt x="1019048" y="63614"/>
                  </a:lnTo>
                  <a:lnTo>
                    <a:pt x="1022223" y="79184"/>
                  </a:lnTo>
                  <a:lnTo>
                    <a:pt x="1022223" y="36144"/>
                  </a:lnTo>
                  <a:lnTo>
                    <a:pt x="1009751" y="26225"/>
                  </a:lnTo>
                  <a:lnTo>
                    <a:pt x="987552" y="19862"/>
                  </a:lnTo>
                  <a:lnTo>
                    <a:pt x="964577" y="22250"/>
                  </a:lnTo>
                  <a:lnTo>
                    <a:pt x="927760" y="54013"/>
                  </a:lnTo>
                  <a:lnTo>
                    <a:pt x="922020" y="79184"/>
                  </a:lnTo>
                  <a:lnTo>
                    <a:pt x="922020" y="98996"/>
                  </a:lnTo>
                  <a:lnTo>
                    <a:pt x="1262380" y="98996"/>
                  </a:lnTo>
                  <a:lnTo>
                    <a:pt x="1262380" y="79184"/>
                  </a:lnTo>
                  <a:close/>
                </a:path>
                <a:path w="2250440" h="1640840">
                  <a:moveTo>
                    <a:pt x="2087880" y="1317866"/>
                  </a:moveTo>
                  <a:lnTo>
                    <a:pt x="2065782" y="1317866"/>
                  </a:lnTo>
                  <a:lnTo>
                    <a:pt x="2065782" y="1339735"/>
                  </a:lnTo>
                  <a:lnTo>
                    <a:pt x="2065782" y="1383499"/>
                  </a:lnTo>
                  <a:lnTo>
                    <a:pt x="2065528" y="1383499"/>
                  </a:lnTo>
                  <a:lnTo>
                    <a:pt x="2065528" y="1405420"/>
                  </a:lnTo>
                  <a:lnTo>
                    <a:pt x="2065528" y="1514830"/>
                  </a:lnTo>
                  <a:lnTo>
                    <a:pt x="2042795" y="1514830"/>
                  </a:lnTo>
                  <a:lnTo>
                    <a:pt x="2042795" y="1460931"/>
                  </a:lnTo>
                  <a:lnTo>
                    <a:pt x="2042795" y="1455585"/>
                  </a:lnTo>
                  <a:lnTo>
                    <a:pt x="2039620" y="1452384"/>
                  </a:lnTo>
                  <a:lnTo>
                    <a:pt x="2025637" y="1443215"/>
                  </a:lnTo>
                  <a:lnTo>
                    <a:pt x="2020824" y="1442288"/>
                  </a:lnTo>
                  <a:lnTo>
                    <a:pt x="2020824" y="1465224"/>
                  </a:lnTo>
                  <a:lnTo>
                    <a:pt x="2020824" y="1514830"/>
                  </a:lnTo>
                  <a:lnTo>
                    <a:pt x="1998853" y="1514830"/>
                  </a:lnTo>
                  <a:lnTo>
                    <a:pt x="1998853" y="1465224"/>
                  </a:lnTo>
                  <a:lnTo>
                    <a:pt x="2005457" y="1460931"/>
                  </a:lnTo>
                  <a:lnTo>
                    <a:pt x="2014093" y="1460931"/>
                  </a:lnTo>
                  <a:lnTo>
                    <a:pt x="2020824" y="1465224"/>
                  </a:lnTo>
                  <a:lnTo>
                    <a:pt x="2020824" y="1442288"/>
                  </a:lnTo>
                  <a:lnTo>
                    <a:pt x="2009762" y="1440154"/>
                  </a:lnTo>
                  <a:lnTo>
                    <a:pt x="1993887" y="1443215"/>
                  </a:lnTo>
                  <a:lnTo>
                    <a:pt x="1979930" y="1452384"/>
                  </a:lnTo>
                  <a:lnTo>
                    <a:pt x="1976755" y="1455585"/>
                  </a:lnTo>
                  <a:lnTo>
                    <a:pt x="1976755" y="1514830"/>
                  </a:lnTo>
                  <a:lnTo>
                    <a:pt x="1954784" y="1514830"/>
                  </a:lnTo>
                  <a:lnTo>
                    <a:pt x="1954784" y="1455915"/>
                  </a:lnTo>
                  <a:lnTo>
                    <a:pt x="1951863" y="1452816"/>
                  </a:lnTo>
                  <a:lnTo>
                    <a:pt x="1948205" y="1449184"/>
                  </a:lnTo>
                  <a:lnTo>
                    <a:pt x="1947392" y="1448384"/>
                  </a:lnTo>
                  <a:lnTo>
                    <a:pt x="1936280" y="1439659"/>
                  </a:lnTo>
                  <a:lnTo>
                    <a:pt x="1932686" y="1437792"/>
                  </a:lnTo>
                  <a:lnTo>
                    <a:pt x="1932686" y="1464652"/>
                  </a:lnTo>
                  <a:lnTo>
                    <a:pt x="1932686" y="1514830"/>
                  </a:lnTo>
                  <a:lnTo>
                    <a:pt x="1866646" y="1514830"/>
                  </a:lnTo>
                  <a:lnTo>
                    <a:pt x="1866646" y="1464652"/>
                  </a:lnTo>
                  <a:lnTo>
                    <a:pt x="1872132" y="1460093"/>
                  </a:lnTo>
                  <a:lnTo>
                    <a:pt x="1879866" y="1455013"/>
                  </a:lnTo>
                  <a:lnTo>
                    <a:pt x="1889226" y="1450886"/>
                  </a:lnTo>
                  <a:lnTo>
                    <a:pt x="1899666" y="1449184"/>
                  </a:lnTo>
                  <a:lnTo>
                    <a:pt x="1910156" y="1450886"/>
                  </a:lnTo>
                  <a:lnTo>
                    <a:pt x="1919554" y="1455013"/>
                  </a:lnTo>
                  <a:lnTo>
                    <a:pt x="1927250" y="1460093"/>
                  </a:lnTo>
                  <a:lnTo>
                    <a:pt x="1932686" y="1464652"/>
                  </a:lnTo>
                  <a:lnTo>
                    <a:pt x="1932686" y="1437792"/>
                  </a:lnTo>
                  <a:lnTo>
                    <a:pt x="1919909" y="1431124"/>
                  </a:lnTo>
                  <a:lnTo>
                    <a:pt x="1899666" y="1427276"/>
                  </a:lnTo>
                  <a:lnTo>
                    <a:pt x="1879409" y="1431124"/>
                  </a:lnTo>
                  <a:lnTo>
                    <a:pt x="1863026" y="1439659"/>
                  </a:lnTo>
                  <a:lnTo>
                    <a:pt x="1851863" y="1448384"/>
                  </a:lnTo>
                  <a:lnTo>
                    <a:pt x="1847342" y="1452816"/>
                  </a:lnTo>
                  <a:lnTo>
                    <a:pt x="1844675" y="1455915"/>
                  </a:lnTo>
                  <a:lnTo>
                    <a:pt x="1844675" y="1514830"/>
                  </a:lnTo>
                  <a:lnTo>
                    <a:pt x="1822577" y="1514830"/>
                  </a:lnTo>
                  <a:lnTo>
                    <a:pt x="1822577" y="1460931"/>
                  </a:lnTo>
                  <a:lnTo>
                    <a:pt x="1822577" y="1455585"/>
                  </a:lnTo>
                  <a:lnTo>
                    <a:pt x="1819402" y="1452384"/>
                  </a:lnTo>
                  <a:lnTo>
                    <a:pt x="1805432" y="1443215"/>
                  </a:lnTo>
                  <a:lnTo>
                    <a:pt x="1800606" y="1442288"/>
                  </a:lnTo>
                  <a:lnTo>
                    <a:pt x="1800606" y="1465224"/>
                  </a:lnTo>
                  <a:lnTo>
                    <a:pt x="1800606" y="1514830"/>
                  </a:lnTo>
                  <a:lnTo>
                    <a:pt x="1778508" y="1514830"/>
                  </a:lnTo>
                  <a:lnTo>
                    <a:pt x="1778508" y="1465224"/>
                  </a:lnTo>
                  <a:lnTo>
                    <a:pt x="1785239" y="1460931"/>
                  </a:lnTo>
                  <a:lnTo>
                    <a:pt x="1793875" y="1460931"/>
                  </a:lnTo>
                  <a:lnTo>
                    <a:pt x="1800606" y="1465224"/>
                  </a:lnTo>
                  <a:lnTo>
                    <a:pt x="1800606" y="1442288"/>
                  </a:lnTo>
                  <a:lnTo>
                    <a:pt x="1789557" y="1440154"/>
                  </a:lnTo>
                  <a:lnTo>
                    <a:pt x="1773682" y="1443215"/>
                  </a:lnTo>
                  <a:lnTo>
                    <a:pt x="1759712" y="1452384"/>
                  </a:lnTo>
                  <a:lnTo>
                    <a:pt x="1756537" y="1455585"/>
                  </a:lnTo>
                  <a:lnTo>
                    <a:pt x="1756537" y="1514830"/>
                  </a:lnTo>
                  <a:lnTo>
                    <a:pt x="1733677" y="1514830"/>
                  </a:lnTo>
                  <a:lnTo>
                    <a:pt x="1733677" y="1405420"/>
                  </a:lnTo>
                  <a:lnTo>
                    <a:pt x="2065528" y="1405420"/>
                  </a:lnTo>
                  <a:lnTo>
                    <a:pt x="2065528" y="1383499"/>
                  </a:lnTo>
                  <a:lnTo>
                    <a:pt x="2042795" y="1383499"/>
                  </a:lnTo>
                  <a:lnTo>
                    <a:pt x="2042795" y="1361643"/>
                  </a:lnTo>
                  <a:lnTo>
                    <a:pt x="2020951" y="1361643"/>
                  </a:lnTo>
                  <a:lnTo>
                    <a:pt x="2020951" y="1383499"/>
                  </a:lnTo>
                  <a:lnTo>
                    <a:pt x="1998980" y="1383499"/>
                  </a:lnTo>
                  <a:lnTo>
                    <a:pt x="1998980" y="1339735"/>
                  </a:lnTo>
                  <a:lnTo>
                    <a:pt x="2065782" y="1339735"/>
                  </a:lnTo>
                  <a:lnTo>
                    <a:pt x="2065782" y="1317866"/>
                  </a:lnTo>
                  <a:lnTo>
                    <a:pt x="2042668" y="1317866"/>
                  </a:lnTo>
                  <a:lnTo>
                    <a:pt x="2042668" y="1296009"/>
                  </a:lnTo>
                  <a:lnTo>
                    <a:pt x="2020951" y="1296009"/>
                  </a:lnTo>
                  <a:lnTo>
                    <a:pt x="2020951" y="1317866"/>
                  </a:lnTo>
                  <a:lnTo>
                    <a:pt x="1998980" y="1317866"/>
                  </a:lnTo>
                  <a:lnTo>
                    <a:pt x="1998980" y="1278255"/>
                  </a:lnTo>
                  <a:lnTo>
                    <a:pt x="1976501" y="1267155"/>
                  </a:lnTo>
                  <a:lnTo>
                    <a:pt x="1976501" y="1291805"/>
                  </a:lnTo>
                  <a:lnTo>
                    <a:pt x="1976501" y="1317866"/>
                  </a:lnTo>
                  <a:lnTo>
                    <a:pt x="1976501" y="1339735"/>
                  </a:lnTo>
                  <a:lnTo>
                    <a:pt x="1976501" y="1383499"/>
                  </a:lnTo>
                  <a:lnTo>
                    <a:pt x="1954784" y="1383499"/>
                  </a:lnTo>
                  <a:lnTo>
                    <a:pt x="1954784" y="1361643"/>
                  </a:lnTo>
                  <a:lnTo>
                    <a:pt x="1932686" y="1361643"/>
                  </a:lnTo>
                  <a:lnTo>
                    <a:pt x="1932686" y="1383499"/>
                  </a:lnTo>
                  <a:lnTo>
                    <a:pt x="1910461" y="1383499"/>
                  </a:lnTo>
                  <a:lnTo>
                    <a:pt x="1910461" y="1339735"/>
                  </a:lnTo>
                  <a:lnTo>
                    <a:pt x="1976501" y="1339735"/>
                  </a:lnTo>
                  <a:lnTo>
                    <a:pt x="1976501" y="1317866"/>
                  </a:lnTo>
                  <a:lnTo>
                    <a:pt x="1888617" y="1317866"/>
                  </a:lnTo>
                  <a:lnTo>
                    <a:pt x="1888617" y="1339735"/>
                  </a:lnTo>
                  <a:lnTo>
                    <a:pt x="1888617" y="1383499"/>
                  </a:lnTo>
                  <a:lnTo>
                    <a:pt x="1866646" y="1383499"/>
                  </a:lnTo>
                  <a:lnTo>
                    <a:pt x="1866646" y="1361643"/>
                  </a:lnTo>
                  <a:lnTo>
                    <a:pt x="1844675" y="1361643"/>
                  </a:lnTo>
                  <a:lnTo>
                    <a:pt x="1844675" y="1383499"/>
                  </a:lnTo>
                  <a:lnTo>
                    <a:pt x="1822577" y="1383499"/>
                  </a:lnTo>
                  <a:lnTo>
                    <a:pt x="1822577" y="1339735"/>
                  </a:lnTo>
                  <a:lnTo>
                    <a:pt x="1888617" y="1339735"/>
                  </a:lnTo>
                  <a:lnTo>
                    <a:pt x="1888617" y="1317866"/>
                  </a:lnTo>
                  <a:lnTo>
                    <a:pt x="1822577" y="1317866"/>
                  </a:lnTo>
                  <a:lnTo>
                    <a:pt x="1822577" y="1291805"/>
                  </a:lnTo>
                  <a:lnTo>
                    <a:pt x="1899666" y="1253617"/>
                  </a:lnTo>
                  <a:lnTo>
                    <a:pt x="1976501" y="1291805"/>
                  </a:lnTo>
                  <a:lnTo>
                    <a:pt x="1976501" y="1267155"/>
                  </a:lnTo>
                  <a:lnTo>
                    <a:pt x="1949094" y="1253617"/>
                  </a:lnTo>
                  <a:lnTo>
                    <a:pt x="1910461" y="1234528"/>
                  </a:lnTo>
                  <a:lnTo>
                    <a:pt x="1910461" y="1228890"/>
                  </a:lnTo>
                  <a:lnTo>
                    <a:pt x="1921510" y="1228890"/>
                  </a:lnTo>
                  <a:lnTo>
                    <a:pt x="1942896" y="1224584"/>
                  </a:lnTo>
                  <a:lnTo>
                    <a:pt x="1960384" y="1212862"/>
                  </a:lnTo>
                  <a:lnTo>
                    <a:pt x="1964359" y="1206982"/>
                  </a:lnTo>
                  <a:lnTo>
                    <a:pt x="1972170" y="1195476"/>
                  </a:lnTo>
                  <a:lnTo>
                    <a:pt x="1974278" y="1185113"/>
                  </a:lnTo>
                  <a:lnTo>
                    <a:pt x="1976501" y="1174191"/>
                  </a:lnTo>
                  <a:lnTo>
                    <a:pt x="1976501" y="1163256"/>
                  </a:lnTo>
                  <a:lnTo>
                    <a:pt x="1952625" y="1163256"/>
                  </a:lnTo>
                  <a:lnTo>
                    <a:pt x="1952625" y="1185113"/>
                  </a:lnTo>
                  <a:lnTo>
                    <a:pt x="1947735" y="1194066"/>
                  </a:lnTo>
                  <a:lnTo>
                    <a:pt x="1940534" y="1200975"/>
                  </a:lnTo>
                  <a:lnTo>
                    <a:pt x="1931593" y="1205420"/>
                  </a:lnTo>
                  <a:lnTo>
                    <a:pt x="1921510" y="1206982"/>
                  </a:lnTo>
                  <a:lnTo>
                    <a:pt x="1910461" y="1206982"/>
                  </a:lnTo>
                  <a:lnTo>
                    <a:pt x="1910461" y="1185113"/>
                  </a:lnTo>
                  <a:lnTo>
                    <a:pt x="1952625" y="1185113"/>
                  </a:lnTo>
                  <a:lnTo>
                    <a:pt x="1952625" y="1163256"/>
                  </a:lnTo>
                  <a:lnTo>
                    <a:pt x="1888617" y="1163256"/>
                  </a:lnTo>
                  <a:lnTo>
                    <a:pt x="1888617" y="1234528"/>
                  </a:lnTo>
                  <a:lnTo>
                    <a:pt x="1800606" y="1278255"/>
                  </a:lnTo>
                  <a:lnTo>
                    <a:pt x="1800606" y="1317815"/>
                  </a:lnTo>
                  <a:lnTo>
                    <a:pt x="1800606" y="1339735"/>
                  </a:lnTo>
                  <a:lnTo>
                    <a:pt x="1800606" y="1383499"/>
                  </a:lnTo>
                  <a:lnTo>
                    <a:pt x="1778508" y="1383499"/>
                  </a:lnTo>
                  <a:lnTo>
                    <a:pt x="1778508" y="1361643"/>
                  </a:lnTo>
                  <a:lnTo>
                    <a:pt x="1756791" y="1361643"/>
                  </a:lnTo>
                  <a:lnTo>
                    <a:pt x="1756791" y="1383499"/>
                  </a:lnTo>
                  <a:lnTo>
                    <a:pt x="1733931" y="1383499"/>
                  </a:lnTo>
                  <a:lnTo>
                    <a:pt x="1733677" y="1339735"/>
                  </a:lnTo>
                  <a:lnTo>
                    <a:pt x="1800606" y="1339735"/>
                  </a:lnTo>
                  <a:lnTo>
                    <a:pt x="1800606" y="1317815"/>
                  </a:lnTo>
                  <a:lnTo>
                    <a:pt x="1778508" y="1317815"/>
                  </a:lnTo>
                  <a:lnTo>
                    <a:pt x="1778508" y="1295958"/>
                  </a:lnTo>
                  <a:lnTo>
                    <a:pt x="1756791" y="1295958"/>
                  </a:lnTo>
                  <a:lnTo>
                    <a:pt x="1756791" y="1317815"/>
                  </a:lnTo>
                  <a:lnTo>
                    <a:pt x="1711960" y="1317815"/>
                  </a:lnTo>
                  <a:lnTo>
                    <a:pt x="1711960" y="1536636"/>
                  </a:lnTo>
                  <a:lnTo>
                    <a:pt x="2087880" y="1536636"/>
                  </a:lnTo>
                  <a:lnTo>
                    <a:pt x="2087880" y="1514830"/>
                  </a:lnTo>
                  <a:lnTo>
                    <a:pt x="2087880" y="1405420"/>
                  </a:lnTo>
                  <a:lnTo>
                    <a:pt x="2087880" y="1383499"/>
                  </a:lnTo>
                  <a:lnTo>
                    <a:pt x="2087880" y="1339735"/>
                  </a:lnTo>
                  <a:lnTo>
                    <a:pt x="2087880" y="1317866"/>
                  </a:lnTo>
                  <a:close/>
                </a:path>
                <a:path w="2250440" h="1640840">
                  <a:moveTo>
                    <a:pt x="2250440" y="407606"/>
                  </a:moveTo>
                  <a:lnTo>
                    <a:pt x="2247950" y="391096"/>
                  </a:lnTo>
                  <a:lnTo>
                    <a:pt x="2240737" y="375856"/>
                  </a:lnTo>
                  <a:lnTo>
                    <a:pt x="2229447" y="363156"/>
                  </a:lnTo>
                  <a:lnTo>
                    <a:pt x="2225929" y="361340"/>
                  </a:lnTo>
                  <a:lnTo>
                    <a:pt x="2225929" y="407606"/>
                  </a:lnTo>
                  <a:lnTo>
                    <a:pt x="2225929" y="473646"/>
                  </a:lnTo>
                  <a:lnTo>
                    <a:pt x="2225675" y="473519"/>
                  </a:lnTo>
                  <a:lnTo>
                    <a:pt x="2225675" y="516826"/>
                  </a:lnTo>
                  <a:lnTo>
                    <a:pt x="2225675" y="526986"/>
                  </a:lnTo>
                  <a:lnTo>
                    <a:pt x="2095500" y="526986"/>
                  </a:lnTo>
                  <a:lnTo>
                    <a:pt x="2095754" y="516826"/>
                  </a:lnTo>
                  <a:lnTo>
                    <a:pt x="2160651" y="473646"/>
                  </a:lnTo>
                  <a:lnTo>
                    <a:pt x="2209546" y="492696"/>
                  </a:lnTo>
                  <a:lnTo>
                    <a:pt x="2216137" y="496506"/>
                  </a:lnTo>
                  <a:lnTo>
                    <a:pt x="2221230" y="501586"/>
                  </a:lnTo>
                  <a:lnTo>
                    <a:pt x="2224506" y="509206"/>
                  </a:lnTo>
                  <a:lnTo>
                    <a:pt x="2225675" y="516826"/>
                  </a:lnTo>
                  <a:lnTo>
                    <a:pt x="2225675" y="473519"/>
                  </a:lnTo>
                  <a:lnTo>
                    <a:pt x="2223516" y="472376"/>
                  </a:lnTo>
                  <a:lnTo>
                    <a:pt x="2218182" y="469836"/>
                  </a:lnTo>
                  <a:lnTo>
                    <a:pt x="2190496" y="459676"/>
                  </a:lnTo>
                  <a:lnTo>
                    <a:pt x="2195055" y="453326"/>
                  </a:lnTo>
                  <a:lnTo>
                    <a:pt x="2201164" y="425386"/>
                  </a:lnTo>
                  <a:lnTo>
                    <a:pt x="2197392" y="410146"/>
                  </a:lnTo>
                  <a:lnTo>
                    <a:pt x="2196465" y="408876"/>
                  </a:lnTo>
                  <a:lnTo>
                    <a:pt x="2188146" y="397446"/>
                  </a:lnTo>
                  <a:lnTo>
                    <a:pt x="2177415" y="390309"/>
                  </a:lnTo>
                  <a:lnTo>
                    <a:pt x="2177415" y="440626"/>
                  </a:lnTo>
                  <a:lnTo>
                    <a:pt x="2170430" y="448246"/>
                  </a:lnTo>
                  <a:lnTo>
                    <a:pt x="2152269" y="449516"/>
                  </a:lnTo>
                  <a:lnTo>
                    <a:pt x="2144522" y="443166"/>
                  </a:lnTo>
                  <a:lnTo>
                    <a:pt x="2144077" y="434276"/>
                  </a:lnTo>
                  <a:lnTo>
                    <a:pt x="2144014" y="425386"/>
                  </a:lnTo>
                  <a:lnTo>
                    <a:pt x="2144522" y="416496"/>
                  </a:lnTo>
                  <a:lnTo>
                    <a:pt x="2152269" y="408876"/>
                  </a:lnTo>
                  <a:lnTo>
                    <a:pt x="2161413" y="410146"/>
                  </a:lnTo>
                  <a:lnTo>
                    <a:pt x="2169795" y="410146"/>
                  </a:lnTo>
                  <a:lnTo>
                    <a:pt x="2176399" y="416496"/>
                  </a:lnTo>
                  <a:lnTo>
                    <a:pt x="2176907" y="425386"/>
                  </a:lnTo>
                  <a:lnTo>
                    <a:pt x="2176970" y="433006"/>
                  </a:lnTo>
                  <a:lnTo>
                    <a:pt x="2177415" y="440626"/>
                  </a:lnTo>
                  <a:lnTo>
                    <a:pt x="2177415" y="390309"/>
                  </a:lnTo>
                  <a:lnTo>
                    <a:pt x="2174798" y="388556"/>
                  </a:lnTo>
                  <a:lnTo>
                    <a:pt x="2158746" y="386016"/>
                  </a:lnTo>
                  <a:lnTo>
                    <a:pt x="2143620" y="389826"/>
                  </a:lnTo>
                  <a:lnTo>
                    <a:pt x="2131225" y="397446"/>
                  </a:lnTo>
                  <a:lnTo>
                    <a:pt x="2122716" y="410146"/>
                  </a:lnTo>
                  <a:lnTo>
                    <a:pt x="2119249" y="425386"/>
                  </a:lnTo>
                  <a:lnTo>
                    <a:pt x="2119363" y="433006"/>
                  </a:lnTo>
                  <a:lnTo>
                    <a:pt x="2119947" y="439356"/>
                  </a:lnTo>
                  <a:lnTo>
                    <a:pt x="2122005" y="446976"/>
                  </a:lnTo>
                  <a:lnTo>
                    <a:pt x="2125345" y="453326"/>
                  </a:lnTo>
                  <a:lnTo>
                    <a:pt x="2129917" y="459676"/>
                  </a:lnTo>
                  <a:lnTo>
                    <a:pt x="2102231" y="469836"/>
                  </a:lnTo>
                  <a:lnTo>
                    <a:pt x="2098548" y="472376"/>
                  </a:lnTo>
                  <a:lnTo>
                    <a:pt x="2095627" y="469836"/>
                  </a:lnTo>
                  <a:lnTo>
                    <a:pt x="2092452" y="468566"/>
                  </a:lnTo>
                  <a:lnTo>
                    <a:pt x="2089023" y="466026"/>
                  </a:lnTo>
                  <a:lnTo>
                    <a:pt x="2079117" y="462470"/>
                  </a:lnTo>
                  <a:lnTo>
                    <a:pt x="2079117" y="488886"/>
                  </a:lnTo>
                  <a:lnTo>
                    <a:pt x="2075573" y="495236"/>
                  </a:lnTo>
                  <a:lnTo>
                    <a:pt x="2072995" y="501586"/>
                  </a:lnTo>
                  <a:lnTo>
                    <a:pt x="2071446" y="509206"/>
                  </a:lnTo>
                  <a:lnTo>
                    <a:pt x="2070989" y="516826"/>
                  </a:lnTo>
                  <a:lnTo>
                    <a:pt x="2070989" y="526986"/>
                  </a:lnTo>
                  <a:lnTo>
                    <a:pt x="2010283" y="526986"/>
                  </a:lnTo>
                  <a:lnTo>
                    <a:pt x="2010283" y="516826"/>
                  </a:lnTo>
                  <a:lnTo>
                    <a:pt x="2009762" y="509206"/>
                  </a:lnTo>
                  <a:lnTo>
                    <a:pt x="2008225" y="501586"/>
                  </a:lnTo>
                  <a:lnTo>
                    <a:pt x="2005723" y="495236"/>
                  </a:lnTo>
                  <a:lnTo>
                    <a:pt x="2002282" y="488886"/>
                  </a:lnTo>
                  <a:lnTo>
                    <a:pt x="2041017" y="473646"/>
                  </a:lnTo>
                  <a:lnTo>
                    <a:pt x="2079117" y="488886"/>
                  </a:lnTo>
                  <a:lnTo>
                    <a:pt x="2079117" y="462470"/>
                  </a:lnTo>
                  <a:lnTo>
                    <a:pt x="2071370" y="459676"/>
                  </a:lnTo>
                  <a:lnTo>
                    <a:pt x="2075929" y="453326"/>
                  </a:lnTo>
                  <a:lnTo>
                    <a:pt x="2078596" y="448246"/>
                  </a:lnTo>
                  <a:lnTo>
                    <a:pt x="2079269" y="446976"/>
                  </a:lnTo>
                  <a:lnTo>
                    <a:pt x="2081326" y="439356"/>
                  </a:lnTo>
                  <a:lnTo>
                    <a:pt x="2081911" y="433006"/>
                  </a:lnTo>
                  <a:lnTo>
                    <a:pt x="2082038" y="425386"/>
                  </a:lnTo>
                  <a:lnTo>
                    <a:pt x="2080183" y="413956"/>
                  </a:lnTo>
                  <a:lnTo>
                    <a:pt x="2077859" y="408876"/>
                  </a:lnTo>
                  <a:lnTo>
                    <a:pt x="2074951" y="402526"/>
                  </a:lnTo>
                  <a:lnTo>
                    <a:pt x="2066810" y="393636"/>
                  </a:lnTo>
                  <a:lnTo>
                    <a:pt x="2057400" y="387985"/>
                  </a:lnTo>
                  <a:lnTo>
                    <a:pt x="2057400" y="416496"/>
                  </a:lnTo>
                  <a:lnTo>
                    <a:pt x="2057400" y="440626"/>
                  </a:lnTo>
                  <a:lnTo>
                    <a:pt x="2050034" y="448246"/>
                  </a:lnTo>
                  <a:lnTo>
                    <a:pt x="2031873" y="448246"/>
                  </a:lnTo>
                  <a:lnTo>
                    <a:pt x="2024507" y="440626"/>
                  </a:lnTo>
                  <a:lnTo>
                    <a:pt x="2024507" y="416496"/>
                  </a:lnTo>
                  <a:lnTo>
                    <a:pt x="2031873" y="408876"/>
                  </a:lnTo>
                  <a:lnTo>
                    <a:pt x="2050034" y="408876"/>
                  </a:lnTo>
                  <a:lnTo>
                    <a:pt x="2057400" y="416496"/>
                  </a:lnTo>
                  <a:lnTo>
                    <a:pt x="2057400" y="387985"/>
                  </a:lnTo>
                  <a:lnTo>
                    <a:pt x="2056257" y="387286"/>
                  </a:lnTo>
                  <a:lnTo>
                    <a:pt x="2058035" y="384746"/>
                  </a:lnTo>
                  <a:lnTo>
                    <a:pt x="2060702" y="383476"/>
                  </a:lnTo>
                  <a:lnTo>
                    <a:pt x="2063750" y="382206"/>
                  </a:lnTo>
                  <a:lnTo>
                    <a:pt x="2063623" y="382206"/>
                  </a:lnTo>
                  <a:lnTo>
                    <a:pt x="2101659" y="366966"/>
                  </a:lnTo>
                  <a:lnTo>
                    <a:pt x="2139696" y="351726"/>
                  </a:lnTo>
                  <a:lnTo>
                    <a:pt x="2205863" y="377126"/>
                  </a:lnTo>
                  <a:lnTo>
                    <a:pt x="2214156" y="382206"/>
                  </a:lnTo>
                  <a:lnTo>
                    <a:pt x="2220506" y="389826"/>
                  </a:lnTo>
                  <a:lnTo>
                    <a:pt x="2224557" y="397446"/>
                  </a:lnTo>
                  <a:lnTo>
                    <a:pt x="2225929" y="407606"/>
                  </a:lnTo>
                  <a:lnTo>
                    <a:pt x="2225929" y="361340"/>
                  </a:lnTo>
                  <a:lnTo>
                    <a:pt x="2214753" y="355536"/>
                  </a:lnTo>
                  <a:lnTo>
                    <a:pt x="2214880" y="355536"/>
                  </a:lnTo>
                  <a:lnTo>
                    <a:pt x="2205558" y="351726"/>
                  </a:lnTo>
                  <a:lnTo>
                    <a:pt x="2174494" y="339026"/>
                  </a:lnTo>
                  <a:lnTo>
                    <a:pt x="2179701" y="335216"/>
                  </a:lnTo>
                  <a:lnTo>
                    <a:pt x="2184146" y="330136"/>
                  </a:lnTo>
                  <a:lnTo>
                    <a:pt x="2186813" y="326326"/>
                  </a:lnTo>
                  <a:lnTo>
                    <a:pt x="2187702" y="325056"/>
                  </a:lnTo>
                  <a:lnTo>
                    <a:pt x="2191766" y="326326"/>
                  </a:lnTo>
                  <a:lnTo>
                    <a:pt x="2200275" y="326326"/>
                  </a:lnTo>
                  <a:lnTo>
                    <a:pt x="2214410" y="325056"/>
                  </a:lnTo>
                  <a:lnTo>
                    <a:pt x="2226132" y="317436"/>
                  </a:lnTo>
                  <a:lnTo>
                    <a:pt x="2234260" y="306006"/>
                  </a:lnTo>
                  <a:lnTo>
                    <a:pt x="2235174" y="302196"/>
                  </a:lnTo>
                  <a:lnTo>
                    <a:pt x="2237613" y="292036"/>
                  </a:lnTo>
                  <a:lnTo>
                    <a:pt x="2216924" y="259016"/>
                  </a:lnTo>
                  <a:lnTo>
                    <a:pt x="2211832" y="257619"/>
                  </a:lnTo>
                  <a:lnTo>
                    <a:pt x="2211832" y="284429"/>
                  </a:lnTo>
                  <a:lnTo>
                    <a:pt x="2211832" y="297129"/>
                  </a:lnTo>
                  <a:lnTo>
                    <a:pt x="2206752" y="302196"/>
                  </a:lnTo>
                  <a:lnTo>
                    <a:pt x="2196592" y="302196"/>
                  </a:lnTo>
                  <a:lnTo>
                    <a:pt x="2197100" y="298386"/>
                  </a:lnTo>
                  <a:lnTo>
                    <a:pt x="2197163" y="289496"/>
                  </a:lnTo>
                  <a:lnTo>
                    <a:pt x="2197227" y="280606"/>
                  </a:lnTo>
                  <a:lnTo>
                    <a:pt x="2198243" y="279336"/>
                  </a:lnTo>
                  <a:lnTo>
                    <a:pt x="2206752" y="279336"/>
                  </a:lnTo>
                  <a:lnTo>
                    <a:pt x="2211832" y="284429"/>
                  </a:lnTo>
                  <a:lnTo>
                    <a:pt x="2211832" y="257619"/>
                  </a:lnTo>
                  <a:lnTo>
                    <a:pt x="2203069" y="255206"/>
                  </a:lnTo>
                  <a:lnTo>
                    <a:pt x="2194179" y="255206"/>
                  </a:lnTo>
                  <a:lnTo>
                    <a:pt x="2185847" y="241236"/>
                  </a:lnTo>
                  <a:lnTo>
                    <a:pt x="2182825" y="236156"/>
                  </a:lnTo>
                  <a:lnTo>
                    <a:pt x="2172589" y="227965"/>
                  </a:lnTo>
                  <a:lnTo>
                    <a:pt x="2172589" y="274256"/>
                  </a:lnTo>
                  <a:lnTo>
                    <a:pt x="2172335" y="274256"/>
                  </a:lnTo>
                  <a:lnTo>
                    <a:pt x="2172335" y="298386"/>
                  </a:lnTo>
                  <a:lnTo>
                    <a:pt x="2167737" y="311086"/>
                  </a:lnTo>
                  <a:lnTo>
                    <a:pt x="2159152" y="319976"/>
                  </a:lnTo>
                  <a:lnTo>
                    <a:pt x="2147747" y="325056"/>
                  </a:lnTo>
                  <a:lnTo>
                    <a:pt x="2134743" y="326326"/>
                  </a:lnTo>
                  <a:lnTo>
                    <a:pt x="2124824" y="322516"/>
                  </a:lnTo>
                  <a:lnTo>
                    <a:pt x="2116607" y="316166"/>
                  </a:lnTo>
                  <a:lnTo>
                    <a:pt x="2110625" y="308546"/>
                  </a:lnTo>
                  <a:lnTo>
                    <a:pt x="2107438" y="298386"/>
                  </a:lnTo>
                  <a:lnTo>
                    <a:pt x="2122106" y="298386"/>
                  </a:lnTo>
                  <a:lnTo>
                    <a:pt x="2128482" y="295846"/>
                  </a:lnTo>
                  <a:lnTo>
                    <a:pt x="2134438" y="293306"/>
                  </a:lnTo>
                  <a:lnTo>
                    <a:pt x="2139823" y="289496"/>
                  </a:lnTo>
                  <a:lnTo>
                    <a:pt x="2145195" y="293306"/>
                  </a:lnTo>
                  <a:lnTo>
                    <a:pt x="2151164" y="295846"/>
                  </a:lnTo>
                  <a:lnTo>
                    <a:pt x="2157590" y="298386"/>
                  </a:lnTo>
                  <a:lnTo>
                    <a:pt x="2172335" y="298386"/>
                  </a:lnTo>
                  <a:lnTo>
                    <a:pt x="2172335" y="274256"/>
                  </a:lnTo>
                  <a:lnTo>
                    <a:pt x="2157349" y="274256"/>
                  </a:lnTo>
                  <a:lnTo>
                    <a:pt x="2152015" y="269176"/>
                  </a:lnTo>
                  <a:lnTo>
                    <a:pt x="2151888" y="261556"/>
                  </a:lnTo>
                  <a:lnTo>
                    <a:pt x="2127377" y="261556"/>
                  </a:lnTo>
                  <a:lnTo>
                    <a:pt x="2127377" y="269176"/>
                  </a:lnTo>
                  <a:lnTo>
                    <a:pt x="2121916" y="274256"/>
                  </a:lnTo>
                  <a:lnTo>
                    <a:pt x="2106803" y="274256"/>
                  </a:lnTo>
                  <a:lnTo>
                    <a:pt x="2109381" y="261556"/>
                  </a:lnTo>
                  <a:lnTo>
                    <a:pt x="2116429" y="251396"/>
                  </a:lnTo>
                  <a:lnTo>
                    <a:pt x="2126894" y="243776"/>
                  </a:lnTo>
                  <a:lnTo>
                    <a:pt x="2139696" y="241236"/>
                  </a:lnTo>
                  <a:lnTo>
                    <a:pt x="2152485" y="243776"/>
                  </a:lnTo>
                  <a:lnTo>
                    <a:pt x="2162949" y="250126"/>
                  </a:lnTo>
                  <a:lnTo>
                    <a:pt x="2169998" y="261556"/>
                  </a:lnTo>
                  <a:lnTo>
                    <a:pt x="2172589" y="274256"/>
                  </a:lnTo>
                  <a:lnTo>
                    <a:pt x="2172589" y="227965"/>
                  </a:lnTo>
                  <a:lnTo>
                    <a:pt x="2165375" y="222186"/>
                  </a:lnTo>
                  <a:lnTo>
                    <a:pt x="2144166" y="217106"/>
                  </a:lnTo>
                  <a:lnTo>
                    <a:pt x="2121535" y="219646"/>
                  </a:lnTo>
                  <a:lnTo>
                    <a:pt x="2105482" y="227266"/>
                  </a:lnTo>
                  <a:lnTo>
                    <a:pt x="2093099" y="239966"/>
                  </a:lnTo>
                  <a:lnTo>
                    <a:pt x="2085111" y="256476"/>
                  </a:lnTo>
                  <a:lnTo>
                    <a:pt x="2082292" y="274256"/>
                  </a:lnTo>
                  <a:lnTo>
                    <a:pt x="2082292" y="293306"/>
                  </a:lnTo>
                  <a:lnTo>
                    <a:pt x="2083841" y="306006"/>
                  </a:lnTo>
                  <a:lnTo>
                    <a:pt x="2088324" y="318706"/>
                  </a:lnTo>
                  <a:lnTo>
                    <a:pt x="2095461" y="330136"/>
                  </a:lnTo>
                  <a:lnTo>
                    <a:pt x="2105025" y="339026"/>
                  </a:lnTo>
                  <a:lnTo>
                    <a:pt x="2054733" y="359346"/>
                  </a:lnTo>
                  <a:lnTo>
                    <a:pt x="2049653" y="360616"/>
                  </a:lnTo>
                  <a:lnTo>
                    <a:pt x="2045081" y="364426"/>
                  </a:lnTo>
                  <a:lnTo>
                    <a:pt x="2041144" y="366966"/>
                  </a:lnTo>
                  <a:lnTo>
                    <a:pt x="2037207" y="364426"/>
                  </a:lnTo>
                  <a:lnTo>
                    <a:pt x="2032635" y="360616"/>
                  </a:lnTo>
                  <a:lnTo>
                    <a:pt x="2027555" y="359346"/>
                  </a:lnTo>
                  <a:lnTo>
                    <a:pt x="2025777" y="358635"/>
                  </a:lnTo>
                  <a:lnTo>
                    <a:pt x="2025777" y="387286"/>
                  </a:lnTo>
                  <a:lnTo>
                    <a:pt x="2015210" y="393636"/>
                  </a:lnTo>
                  <a:lnTo>
                    <a:pt x="2007069" y="402526"/>
                  </a:lnTo>
                  <a:lnTo>
                    <a:pt x="2001837" y="413956"/>
                  </a:lnTo>
                  <a:lnTo>
                    <a:pt x="1999996" y="425386"/>
                  </a:lnTo>
                  <a:lnTo>
                    <a:pt x="2000110" y="433006"/>
                  </a:lnTo>
                  <a:lnTo>
                    <a:pt x="2000694" y="439356"/>
                  </a:lnTo>
                  <a:lnTo>
                    <a:pt x="2002751" y="446976"/>
                  </a:lnTo>
                  <a:lnTo>
                    <a:pt x="2006092" y="453326"/>
                  </a:lnTo>
                  <a:lnTo>
                    <a:pt x="2010664" y="459676"/>
                  </a:lnTo>
                  <a:lnTo>
                    <a:pt x="1992884" y="466026"/>
                  </a:lnTo>
                  <a:lnTo>
                    <a:pt x="1989455" y="468566"/>
                  </a:lnTo>
                  <a:lnTo>
                    <a:pt x="1986153" y="469798"/>
                  </a:lnTo>
                  <a:lnTo>
                    <a:pt x="1986153" y="516826"/>
                  </a:lnTo>
                  <a:lnTo>
                    <a:pt x="1986153" y="526986"/>
                  </a:lnTo>
                  <a:lnTo>
                    <a:pt x="1856232" y="526986"/>
                  </a:lnTo>
                  <a:lnTo>
                    <a:pt x="1856232" y="516826"/>
                  </a:lnTo>
                  <a:lnTo>
                    <a:pt x="1857387" y="509206"/>
                  </a:lnTo>
                  <a:lnTo>
                    <a:pt x="1860651" y="501586"/>
                  </a:lnTo>
                  <a:lnTo>
                    <a:pt x="1865706" y="496506"/>
                  </a:lnTo>
                  <a:lnTo>
                    <a:pt x="1872234" y="492696"/>
                  </a:lnTo>
                  <a:lnTo>
                    <a:pt x="1921256" y="473646"/>
                  </a:lnTo>
                  <a:lnTo>
                    <a:pt x="1970151" y="492696"/>
                  </a:lnTo>
                  <a:lnTo>
                    <a:pt x="1976716" y="496506"/>
                  </a:lnTo>
                  <a:lnTo>
                    <a:pt x="1981771" y="502856"/>
                  </a:lnTo>
                  <a:lnTo>
                    <a:pt x="1985010" y="509206"/>
                  </a:lnTo>
                  <a:lnTo>
                    <a:pt x="1986153" y="516826"/>
                  </a:lnTo>
                  <a:lnTo>
                    <a:pt x="1986153" y="469798"/>
                  </a:lnTo>
                  <a:lnTo>
                    <a:pt x="1986026" y="469836"/>
                  </a:lnTo>
                  <a:lnTo>
                    <a:pt x="1982978" y="472376"/>
                  </a:lnTo>
                  <a:lnTo>
                    <a:pt x="1981708" y="471106"/>
                  </a:lnTo>
                  <a:lnTo>
                    <a:pt x="1980311" y="471106"/>
                  </a:lnTo>
                  <a:lnTo>
                    <a:pt x="1978914" y="469836"/>
                  </a:lnTo>
                  <a:lnTo>
                    <a:pt x="1951228" y="459676"/>
                  </a:lnTo>
                  <a:lnTo>
                    <a:pt x="1961896" y="425386"/>
                  </a:lnTo>
                  <a:lnTo>
                    <a:pt x="1958124" y="408876"/>
                  </a:lnTo>
                  <a:lnTo>
                    <a:pt x="1948878" y="396176"/>
                  </a:lnTo>
                  <a:lnTo>
                    <a:pt x="1937893" y="389915"/>
                  </a:lnTo>
                  <a:lnTo>
                    <a:pt x="1937893" y="440626"/>
                  </a:lnTo>
                  <a:lnTo>
                    <a:pt x="1930908" y="448246"/>
                  </a:lnTo>
                  <a:lnTo>
                    <a:pt x="1912874" y="449516"/>
                  </a:lnTo>
                  <a:lnTo>
                    <a:pt x="1905000" y="443166"/>
                  </a:lnTo>
                  <a:lnTo>
                    <a:pt x="1904492" y="434276"/>
                  </a:lnTo>
                  <a:lnTo>
                    <a:pt x="1904492" y="425386"/>
                  </a:lnTo>
                  <a:lnTo>
                    <a:pt x="1905000" y="416496"/>
                  </a:lnTo>
                  <a:lnTo>
                    <a:pt x="1912874" y="408876"/>
                  </a:lnTo>
                  <a:lnTo>
                    <a:pt x="1921891" y="410146"/>
                  </a:lnTo>
                  <a:lnTo>
                    <a:pt x="1930273" y="410146"/>
                  </a:lnTo>
                  <a:lnTo>
                    <a:pt x="1936877" y="416496"/>
                  </a:lnTo>
                  <a:lnTo>
                    <a:pt x="1937385" y="425386"/>
                  </a:lnTo>
                  <a:lnTo>
                    <a:pt x="1937448" y="433006"/>
                  </a:lnTo>
                  <a:lnTo>
                    <a:pt x="1937893" y="440626"/>
                  </a:lnTo>
                  <a:lnTo>
                    <a:pt x="1937893" y="389915"/>
                  </a:lnTo>
                  <a:lnTo>
                    <a:pt x="1935530" y="388556"/>
                  </a:lnTo>
                  <a:lnTo>
                    <a:pt x="1919478" y="386016"/>
                  </a:lnTo>
                  <a:lnTo>
                    <a:pt x="1904352" y="389826"/>
                  </a:lnTo>
                  <a:lnTo>
                    <a:pt x="1891957" y="397446"/>
                  </a:lnTo>
                  <a:lnTo>
                    <a:pt x="1883448" y="410146"/>
                  </a:lnTo>
                  <a:lnTo>
                    <a:pt x="1879981" y="425386"/>
                  </a:lnTo>
                  <a:lnTo>
                    <a:pt x="1880095" y="433006"/>
                  </a:lnTo>
                  <a:lnTo>
                    <a:pt x="1880679" y="439356"/>
                  </a:lnTo>
                  <a:lnTo>
                    <a:pt x="1882736" y="446976"/>
                  </a:lnTo>
                  <a:lnTo>
                    <a:pt x="1886077" y="453326"/>
                  </a:lnTo>
                  <a:lnTo>
                    <a:pt x="1890649" y="459676"/>
                  </a:lnTo>
                  <a:lnTo>
                    <a:pt x="1863090" y="469836"/>
                  </a:lnTo>
                  <a:lnTo>
                    <a:pt x="1858264" y="472376"/>
                  </a:lnTo>
                  <a:lnTo>
                    <a:pt x="1855978" y="473646"/>
                  </a:lnTo>
                  <a:lnTo>
                    <a:pt x="1855978" y="407606"/>
                  </a:lnTo>
                  <a:lnTo>
                    <a:pt x="1930146" y="356806"/>
                  </a:lnTo>
                  <a:lnTo>
                    <a:pt x="1930146" y="372046"/>
                  </a:lnTo>
                  <a:lnTo>
                    <a:pt x="1954657" y="372046"/>
                  </a:lnTo>
                  <a:lnTo>
                    <a:pt x="1954657" y="356806"/>
                  </a:lnTo>
                  <a:lnTo>
                    <a:pt x="2018411" y="382206"/>
                  </a:lnTo>
                  <a:lnTo>
                    <a:pt x="2021332" y="383476"/>
                  </a:lnTo>
                  <a:lnTo>
                    <a:pt x="2023999" y="384746"/>
                  </a:lnTo>
                  <a:lnTo>
                    <a:pt x="2025777" y="387286"/>
                  </a:lnTo>
                  <a:lnTo>
                    <a:pt x="2025777" y="358635"/>
                  </a:lnTo>
                  <a:lnTo>
                    <a:pt x="2021217" y="356806"/>
                  </a:lnTo>
                  <a:lnTo>
                    <a:pt x="1976882" y="339026"/>
                  </a:lnTo>
                  <a:lnTo>
                    <a:pt x="1986483" y="330136"/>
                  </a:lnTo>
                  <a:lnTo>
                    <a:pt x="1989658" y="325056"/>
                  </a:lnTo>
                  <a:lnTo>
                    <a:pt x="1993620" y="318706"/>
                  </a:lnTo>
                  <a:lnTo>
                    <a:pt x="1998078" y="306006"/>
                  </a:lnTo>
                  <a:lnTo>
                    <a:pt x="1999615" y="293306"/>
                  </a:lnTo>
                  <a:lnTo>
                    <a:pt x="1999615" y="280606"/>
                  </a:lnTo>
                  <a:lnTo>
                    <a:pt x="1999615" y="262826"/>
                  </a:lnTo>
                  <a:lnTo>
                    <a:pt x="1999615" y="241236"/>
                  </a:lnTo>
                  <a:lnTo>
                    <a:pt x="1999615" y="217106"/>
                  </a:lnTo>
                  <a:lnTo>
                    <a:pt x="1975231" y="217106"/>
                  </a:lnTo>
                  <a:lnTo>
                    <a:pt x="1975231" y="280606"/>
                  </a:lnTo>
                  <a:lnTo>
                    <a:pt x="1975231" y="293306"/>
                  </a:lnTo>
                  <a:lnTo>
                    <a:pt x="1972119" y="306006"/>
                  </a:lnTo>
                  <a:lnTo>
                    <a:pt x="1964664" y="316166"/>
                  </a:lnTo>
                  <a:lnTo>
                    <a:pt x="1953958" y="322516"/>
                  </a:lnTo>
                  <a:lnTo>
                    <a:pt x="1941068" y="325056"/>
                  </a:lnTo>
                  <a:lnTo>
                    <a:pt x="1928990" y="322516"/>
                  </a:lnTo>
                  <a:lnTo>
                    <a:pt x="1919109" y="314896"/>
                  </a:lnTo>
                  <a:lnTo>
                    <a:pt x="1912289" y="306006"/>
                  </a:lnTo>
                  <a:lnTo>
                    <a:pt x="1909445" y="293306"/>
                  </a:lnTo>
                  <a:lnTo>
                    <a:pt x="1909445" y="286956"/>
                  </a:lnTo>
                  <a:lnTo>
                    <a:pt x="1956968" y="286956"/>
                  </a:lnTo>
                  <a:lnTo>
                    <a:pt x="1963318" y="285686"/>
                  </a:lnTo>
                  <a:lnTo>
                    <a:pt x="1969427" y="283146"/>
                  </a:lnTo>
                  <a:lnTo>
                    <a:pt x="1975231" y="280606"/>
                  </a:lnTo>
                  <a:lnTo>
                    <a:pt x="1975231" y="217106"/>
                  </a:lnTo>
                  <a:lnTo>
                    <a:pt x="1974977" y="217106"/>
                  </a:lnTo>
                  <a:lnTo>
                    <a:pt x="1974977" y="241236"/>
                  </a:lnTo>
                  <a:lnTo>
                    <a:pt x="1972183" y="250126"/>
                  </a:lnTo>
                  <a:lnTo>
                    <a:pt x="1966722" y="256476"/>
                  </a:lnTo>
                  <a:lnTo>
                    <a:pt x="1959254" y="260286"/>
                  </a:lnTo>
                  <a:lnTo>
                    <a:pt x="1950466" y="262826"/>
                  </a:lnTo>
                  <a:lnTo>
                    <a:pt x="1909826" y="262826"/>
                  </a:lnTo>
                  <a:lnTo>
                    <a:pt x="1912937" y="253936"/>
                  </a:lnTo>
                  <a:lnTo>
                    <a:pt x="1918614" y="247586"/>
                  </a:lnTo>
                  <a:lnTo>
                    <a:pt x="1926247" y="242506"/>
                  </a:lnTo>
                  <a:lnTo>
                    <a:pt x="1935226" y="241236"/>
                  </a:lnTo>
                  <a:lnTo>
                    <a:pt x="1974977" y="241236"/>
                  </a:lnTo>
                  <a:lnTo>
                    <a:pt x="1974977" y="217106"/>
                  </a:lnTo>
                  <a:lnTo>
                    <a:pt x="1934972" y="217106"/>
                  </a:lnTo>
                  <a:lnTo>
                    <a:pt x="1915452" y="220916"/>
                  </a:lnTo>
                  <a:lnTo>
                    <a:pt x="1899500" y="231076"/>
                  </a:lnTo>
                  <a:lnTo>
                    <a:pt x="1888744" y="247586"/>
                  </a:lnTo>
                  <a:lnTo>
                    <a:pt x="1884807" y="266636"/>
                  </a:lnTo>
                  <a:lnTo>
                    <a:pt x="1884807" y="293306"/>
                  </a:lnTo>
                  <a:lnTo>
                    <a:pt x="1886331" y="306006"/>
                  </a:lnTo>
                  <a:lnTo>
                    <a:pt x="1890788" y="318706"/>
                  </a:lnTo>
                  <a:lnTo>
                    <a:pt x="1897926" y="330136"/>
                  </a:lnTo>
                  <a:lnTo>
                    <a:pt x="1907540" y="339026"/>
                  </a:lnTo>
                  <a:lnTo>
                    <a:pt x="1867027" y="355536"/>
                  </a:lnTo>
                  <a:lnTo>
                    <a:pt x="1852320" y="363156"/>
                  </a:lnTo>
                  <a:lnTo>
                    <a:pt x="1841030" y="375856"/>
                  </a:lnTo>
                  <a:lnTo>
                    <a:pt x="1833816" y="391096"/>
                  </a:lnTo>
                  <a:lnTo>
                    <a:pt x="1831340" y="407606"/>
                  </a:lnTo>
                  <a:lnTo>
                    <a:pt x="1831340" y="551116"/>
                  </a:lnTo>
                  <a:lnTo>
                    <a:pt x="2250440" y="551116"/>
                  </a:lnTo>
                  <a:lnTo>
                    <a:pt x="2250440" y="526986"/>
                  </a:lnTo>
                  <a:lnTo>
                    <a:pt x="2250440" y="40760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742680" y="4691379"/>
              <a:ext cx="299720" cy="26161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07110" y="1858264"/>
            <a:ext cx="6447155" cy="7385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600"/>
              </a:lnSpc>
              <a:spcBef>
                <a:spcPts val="95"/>
              </a:spcBef>
            </a:pPr>
            <a:r>
              <a:rPr sz="1550" b="1" spc="95" dirty="0">
                <a:solidFill>
                  <a:srgbClr val="222C77"/>
                </a:solidFill>
                <a:latin typeface="Tahoma"/>
                <a:cs typeface="Tahoma"/>
              </a:rPr>
              <a:t>ВОСПИТАНИЕ</a:t>
            </a:r>
            <a:r>
              <a:rPr sz="1550" b="1" spc="-50" dirty="0">
                <a:solidFill>
                  <a:srgbClr val="222C77"/>
                </a:solidFill>
                <a:latin typeface="Tahoma"/>
                <a:cs typeface="Tahoma"/>
              </a:rPr>
              <a:t> </a:t>
            </a:r>
            <a:r>
              <a:rPr sz="1550" b="1" spc="135" dirty="0">
                <a:solidFill>
                  <a:srgbClr val="222C77"/>
                </a:solidFill>
                <a:latin typeface="Tahoma"/>
                <a:cs typeface="Tahoma"/>
              </a:rPr>
              <a:t>НА</a:t>
            </a:r>
            <a:r>
              <a:rPr sz="1550" b="1" spc="-15" dirty="0">
                <a:solidFill>
                  <a:srgbClr val="222C77"/>
                </a:solidFill>
                <a:latin typeface="Tahoma"/>
                <a:cs typeface="Tahoma"/>
              </a:rPr>
              <a:t> </a:t>
            </a:r>
            <a:r>
              <a:rPr sz="1550" b="1" spc="100" dirty="0">
                <a:solidFill>
                  <a:srgbClr val="222C77"/>
                </a:solidFill>
                <a:latin typeface="Tahoma"/>
                <a:cs typeface="Tahoma"/>
              </a:rPr>
              <a:t>ОСНОВЕ</a:t>
            </a:r>
            <a:r>
              <a:rPr sz="1550" b="1" spc="-25" dirty="0">
                <a:solidFill>
                  <a:srgbClr val="222C77"/>
                </a:solidFill>
                <a:latin typeface="Tahoma"/>
                <a:cs typeface="Tahoma"/>
              </a:rPr>
              <a:t> </a:t>
            </a:r>
            <a:r>
              <a:rPr sz="1550" b="1" spc="95" dirty="0">
                <a:solidFill>
                  <a:srgbClr val="222C77"/>
                </a:solidFill>
                <a:latin typeface="Tahoma"/>
                <a:cs typeface="Tahoma"/>
              </a:rPr>
              <a:t>ТРАДИЦИОННЫХ</a:t>
            </a:r>
            <a:r>
              <a:rPr sz="1550" b="1" spc="-65" dirty="0">
                <a:solidFill>
                  <a:srgbClr val="222C77"/>
                </a:solidFill>
                <a:latin typeface="Tahoma"/>
                <a:cs typeface="Tahoma"/>
              </a:rPr>
              <a:t> </a:t>
            </a:r>
            <a:r>
              <a:rPr sz="1550" b="1" spc="85" dirty="0">
                <a:solidFill>
                  <a:srgbClr val="222C77"/>
                </a:solidFill>
                <a:latin typeface="Tahoma"/>
                <a:cs typeface="Tahoma"/>
              </a:rPr>
              <a:t>РОССИЙСКИХ </a:t>
            </a:r>
            <a:r>
              <a:rPr sz="1550" b="1" spc="-440" dirty="0">
                <a:solidFill>
                  <a:srgbClr val="222C77"/>
                </a:solidFill>
                <a:latin typeface="Tahoma"/>
                <a:cs typeface="Tahoma"/>
              </a:rPr>
              <a:t> </a:t>
            </a:r>
            <a:r>
              <a:rPr sz="1550" b="1" spc="90" dirty="0">
                <a:solidFill>
                  <a:srgbClr val="222C77"/>
                </a:solidFill>
                <a:latin typeface="Tahoma"/>
                <a:cs typeface="Tahoma"/>
              </a:rPr>
              <a:t>ДУХОВНО-НРАВСТВЕННЫХ </a:t>
            </a:r>
            <a:r>
              <a:rPr sz="1550" b="1" spc="75" dirty="0">
                <a:solidFill>
                  <a:srgbClr val="222C77"/>
                </a:solidFill>
                <a:latin typeface="Tahoma"/>
                <a:cs typeface="Tahoma"/>
              </a:rPr>
              <a:t>ЦЕННОСТЕЙ, </a:t>
            </a:r>
            <a:r>
              <a:rPr sz="1550" b="1" spc="85" dirty="0">
                <a:solidFill>
                  <a:srgbClr val="222C77"/>
                </a:solidFill>
                <a:latin typeface="Tahoma"/>
                <a:cs typeface="Tahoma"/>
              </a:rPr>
              <a:t>ДОСТИЖЕНИЙ </a:t>
            </a:r>
            <a:r>
              <a:rPr sz="1550" b="1" spc="90" dirty="0">
                <a:solidFill>
                  <a:srgbClr val="222C77"/>
                </a:solidFill>
                <a:latin typeface="Tahoma"/>
                <a:cs typeface="Tahoma"/>
              </a:rPr>
              <a:t> </a:t>
            </a:r>
            <a:r>
              <a:rPr sz="1550" b="1" spc="85" dirty="0">
                <a:solidFill>
                  <a:srgbClr val="222C77"/>
                </a:solidFill>
                <a:latin typeface="Tahoma"/>
                <a:cs typeface="Tahoma"/>
              </a:rPr>
              <a:t>ОТЕЧЕСТВЕННОЙ</a:t>
            </a:r>
            <a:r>
              <a:rPr sz="1550" b="1" spc="-80" dirty="0">
                <a:solidFill>
                  <a:srgbClr val="222C77"/>
                </a:solidFill>
                <a:latin typeface="Tahoma"/>
                <a:cs typeface="Tahoma"/>
              </a:rPr>
              <a:t> </a:t>
            </a:r>
            <a:r>
              <a:rPr sz="1550" b="1" spc="95" dirty="0">
                <a:solidFill>
                  <a:srgbClr val="222C77"/>
                </a:solidFill>
                <a:latin typeface="Tahoma"/>
                <a:cs typeface="Tahoma"/>
              </a:rPr>
              <a:t>НАУКИ</a:t>
            </a:r>
            <a:r>
              <a:rPr sz="1550" b="1" spc="-15" dirty="0">
                <a:solidFill>
                  <a:srgbClr val="222C77"/>
                </a:solidFill>
                <a:latin typeface="Tahoma"/>
                <a:cs typeface="Tahoma"/>
              </a:rPr>
              <a:t> </a:t>
            </a:r>
            <a:r>
              <a:rPr sz="1550" b="1" spc="75" dirty="0">
                <a:solidFill>
                  <a:srgbClr val="222C77"/>
                </a:solidFill>
                <a:latin typeface="Tahoma"/>
                <a:cs typeface="Tahoma"/>
              </a:rPr>
              <a:t>И</a:t>
            </a:r>
            <a:r>
              <a:rPr sz="1550" b="1" spc="-15" dirty="0">
                <a:solidFill>
                  <a:srgbClr val="222C77"/>
                </a:solidFill>
                <a:latin typeface="Tahoma"/>
                <a:cs typeface="Tahoma"/>
              </a:rPr>
              <a:t> </a:t>
            </a:r>
            <a:r>
              <a:rPr sz="1550" b="1" spc="75" dirty="0">
                <a:solidFill>
                  <a:srgbClr val="222C77"/>
                </a:solidFill>
                <a:latin typeface="Tahoma"/>
                <a:cs typeface="Tahoma"/>
              </a:rPr>
              <a:t>ТЕХНОЛОГИЙ</a:t>
            </a:r>
            <a:endParaRPr sz="155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918335" y="3068954"/>
            <a:ext cx="3510279" cy="55015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ts val="2050"/>
              </a:lnSpc>
              <a:spcBef>
                <a:spcPts val="90"/>
              </a:spcBef>
            </a:pPr>
            <a:r>
              <a:rPr spc="10" dirty="0">
                <a:solidFill>
                  <a:schemeClr val="tx2"/>
                </a:solidFill>
                <a:latin typeface="+mj-lt"/>
                <a:cs typeface="Verdana"/>
              </a:rPr>
              <a:t>С</a:t>
            </a:r>
            <a:r>
              <a:rPr spc="30" dirty="0">
                <a:solidFill>
                  <a:schemeClr val="tx2"/>
                </a:solidFill>
                <a:latin typeface="+mj-lt"/>
                <a:cs typeface="Verdana"/>
              </a:rPr>
              <a:t>о</a:t>
            </a:r>
            <a:r>
              <a:rPr spc="55" dirty="0">
                <a:solidFill>
                  <a:schemeClr val="tx2"/>
                </a:solidFill>
                <a:latin typeface="+mj-lt"/>
                <a:cs typeface="Verdana"/>
              </a:rPr>
              <a:t>в</a:t>
            </a:r>
            <a:r>
              <a:rPr spc="65" dirty="0">
                <a:solidFill>
                  <a:schemeClr val="tx2"/>
                </a:solidFill>
                <a:latin typeface="+mj-lt"/>
                <a:cs typeface="Verdana"/>
              </a:rPr>
              <a:t>р</a:t>
            </a:r>
            <a:r>
              <a:rPr spc="85" dirty="0">
                <a:solidFill>
                  <a:schemeClr val="tx2"/>
                </a:solidFill>
                <a:latin typeface="+mj-lt"/>
                <a:cs typeface="Verdana"/>
              </a:rPr>
              <a:t>е</a:t>
            </a:r>
            <a:r>
              <a:rPr spc="105" dirty="0">
                <a:solidFill>
                  <a:schemeClr val="tx2"/>
                </a:solidFill>
                <a:latin typeface="+mj-lt"/>
                <a:cs typeface="Verdana"/>
              </a:rPr>
              <a:t>м</a:t>
            </a:r>
            <a:r>
              <a:rPr spc="40" dirty="0">
                <a:solidFill>
                  <a:schemeClr val="tx2"/>
                </a:solidFill>
                <a:latin typeface="+mj-lt"/>
                <a:cs typeface="Verdana"/>
              </a:rPr>
              <a:t>е</a:t>
            </a:r>
            <a:r>
              <a:rPr spc="50" dirty="0">
                <a:solidFill>
                  <a:schemeClr val="tx2"/>
                </a:solidFill>
                <a:latin typeface="+mj-lt"/>
                <a:cs typeface="Verdana"/>
              </a:rPr>
              <a:t>н</a:t>
            </a:r>
            <a:r>
              <a:rPr spc="55" dirty="0">
                <a:solidFill>
                  <a:schemeClr val="tx2"/>
                </a:solidFill>
                <a:latin typeface="+mj-lt"/>
                <a:cs typeface="Verdana"/>
              </a:rPr>
              <a:t>н</a:t>
            </a:r>
            <a:r>
              <a:rPr spc="-40" dirty="0">
                <a:solidFill>
                  <a:schemeClr val="tx2"/>
                </a:solidFill>
                <a:latin typeface="+mj-lt"/>
                <a:cs typeface="Verdana"/>
              </a:rPr>
              <a:t>а</a:t>
            </a:r>
            <a:r>
              <a:rPr spc="5" dirty="0">
                <a:solidFill>
                  <a:schemeClr val="tx2"/>
                </a:solidFill>
                <a:latin typeface="+mj-lt"/>
                <a:cs typeface="Verdana"/>
              </a:rPr>
              <a:t>я</a:t>
            </a:r>
            <a:r>
              <a:rPr spc="-220" dirty="0">
                <a:solidFill>
                  <a:schemeClr val="tx2"/>
                </a:solidFill>
                <a:latin typeface="+mj-lt"/>
                <a:cs typeface="Verdana"/>
              </a:rPr>
              <a:t> </a:t>
            </a:r>
            <a:r>
              <a:rPr spc="65" dirty="0">
                <a:solidFill>
                  <a:schemeClr val="tx2"/>
                </a:solidFill>
                <a:latin typeface="+mj-lt"/>
                <a:cs typeface="Tahoma"/>
              </a:rPr>
              <a:t>м</a:t>
            </a:r>
            <a:r>
              <a:rPr spc="40" dirty="0">
                <a:solidFill>
                  <a:schemeClr val="tx2"/>
                </a:solidFill>
                <a:latin typeface="+mj-lt"/>
                <a:cs typeface="Tahoma"/>
              </a:rPr>
              <a:t>о</a:t>
            </a:r>
            <a:r>
              <a:rPr spc="-20" dirty="0">
                <a:solidFill>
                  <a:schemeClr val="tx2"/>
                </a:solidFill>
                <a:latin typeface="+mj-lt"/>
                <a:cs typeface="Tahoma"/>
              </a:rPr>
              <a:t>т</a:t>
            </a:r>
            <a:r>
              <a:rPr spc="60" dirty="0">
                <a:solidFill>
                  <a:schemeClr val="tx2"/>
                </a:solidFill>
                <a:latin typeface="+mj-lt"/>
                <a:cs typeface="Tahoma"/>
              </a:rPr>
              <a:t>ивир</a:t>
            </a:r>
            <a:r>
              <a:rPr spc="35" dirty="0">
                <a:solidFill>
                  <a:schemeClr val="tx2"/>
                </a:solidFill>
                <a:latin typeface="+mj-lt"/>
                <a:cs typeface="Tahoma"/>
              </a:rPr>
              <a:t>у</a:t>
            </a:r>
            <a:r>
              <a:rPr spc="-80" dirty="0">
                <a:solidFill>
                  <a:schemeClr val="tx2"/>
                </a:solidFill>
                <a:latin typeface="+mj-lt"/>
                <a:cs typeface="Tahoma"/>
              </a:rPr>
              <a:t>ю</a:t>
            </a:r>
            <a:r>
              <a:rPr spc="5" dirty="0">
                <a:solidFill>
                  <a:schemeClr val="tx2"/>
                </a:solidFill>
                <a:latin typeface="+mj-lt"/>
                <a:cs typeface="Tahoma"/>
              </a:rPr>
              <a:t>щая</a:t>
            </a:r>
            <a:endParaRPr dirty="0">
              <a:solidFill>
                <a:schemeClr val="tx2"/>
              </a:solidFill>
              <a:latin typeface="+mj-lt"/>
              <a:cs typeface="Tahoma"/>
            </a:endParaRPr>
          </a:p>
          <a:p>
            <a:pPr marL="12700">
              <a:lnSpc>
                <a:spcPts val="2050"/>
              </a:lnSpc>
            </a:pPr>
            <a:r>
              <a:rPr spc="25" dirty="0">
                <a:solidFill>
                  <a:schemeClr val="tx2"/>
                </a:solidFill>
                <a:latin typeface="+mj-lt"/>
                <a:cs typeface="Tahoma"/>
              </a:rPr>
              <a:t>образовательная</a:t>
            </a:r>
            <a:r>
              <a:rPr spc="-125" dirty="0">
                <a:solidFill>
                  <a:schemeClr val="tx2"/>
                </a:solidFill>
                <a:latin typeface="+mj-lt"/>
                <a:cs typeface="Tahoma"/>
              </a:rPr>
              <a:t> </a:t>
            </a:r>
            <a:r>
              <a:rPr spc="55" dirty="0">
                <a:solidFill>
                  <a:schemeClr val="tx2"/>
                </a:solidFill>
                <a:latin typeface="+mj-lt"/>
                <a:cs typeface="Tahoma"/>
              </a:rPr>
              <a:t>среда</a:t>
            </a:r>
            <a:endParaRPr dirty="0">
              <a:solidFill>
                <a:schemeClr val="tx2"/>
              </a:solidFill>
              <a:latin typeface="+mj-lt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926208" y="4026153"/>
            <a:ext cx="4094479" cy="79883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>
              <a:lnSpc>
                <a:spcPts val="2000"/>
              </a:lnSpc>
              <a:spcBef>
                <a:spcPts val="240"/>
              </a:spcBef>
            </a:pPr>
            <a:r>
              <a:rPr b="1" spc="45" dirty="0">
                <a:solidFill>
                  <a:srgbClr val="C00000"/>
                </a:solidFill>
                <a:latin typeface="+mj-lt"/>
                <a:cs typeface="Verdana"/>
              </a:rPr>
              <a:t>У</a:t>
            </a:r>
            <a:r>
              <a:rPr b="1" spc="30" dirty="0">
                <a:solidFill>
                  <a:srgbClr val="C00000"/>
                </a:solidFill>
                <a:latin typeface="+mj-lt"/>
                <a:cs typeface="Verdana"/>
              </a:rPr>
              <a:t>ч</a:t>
            </a:r>
            <a:r>
              <a:rPr b="1" spc="10" dirty="0">
                <a:solidFill>
                  <a:srgbClr val="C00000"/>
                </a:solidFill>
                <a:latin typeface="+mj-lt"/>
                <a:cs typeface="Verdana"/>
              </a:rPr>
              <a:t>итель</a:t>
            </a:r>
            <a:r>
              <a:rPr spc="-195" dirty="0">
                <a:solidFill>
                  <a:srgbClr val="C00000"/>
                </a:solidFill>
                <a:latin typeface="+mj-lt"/>
                <a:cs typeface="Verdana"/>
              </a:rPr>
              <a:t> </a:t>
            </a:r>
            <a:r>
              <a:rPr spc="75" dirty="0">
                <a:solidFill>
                  <a:srgbClr val="C00000"/>
                </a:solidFill>
                <a:latin typeface="+mj-lt"/>
                <a:cs typeface="Verdana"/>
              </a:rPr>
              <a:t>и</a:t>
            </a:r>
            <a:r>
              <a:rPr spc="-170" dirty="0">
                <a:solidFill>
                  <a:srgbClr val="C00000"/>
                </a:solidFill>
                <a:latin typeface="+mj-lt"/>
                <a:cs typeface="Verdana"/>
              </a:rPr>
              <a:t> </a:t>
            </a:r>
            <a:r>
              <a:rPr spc="-30" dirty="0">
                <a:solidFill>
                  <a:srgbClr val="C00000"/>
                </a:solidFill>
                <a:latin typeface="+mj-lt"/>
                <a:cs typeface="Georgia"/>
              </a:rPr>
              <a:t>школьна</a:t>
            </a:r>
            <a:r>
              <a:rPr spc="-45" dirty="0">
                <a:solidFill>
                  <a:srgbClr val="C00000"/>
                </a:solidFill>
                <a:latin typeface="+mj-lt"/>
                <a:cs typeface="Georgia"/>
              </a:rPr>
              <a:t>я</a:t>
            </a:r>
            <a:r>
              <a:rPr spc="-5" dirty="0">
                <a:solidFill>
                  <a:srgbClr val="C00000"/>
                </a:solidFill>
                <a:latin typeface="+mj-lt"/>
                <a:cs typeface="Georgia"/>
              </a:rPr>
              <a:t> </a:t>
            </a:r>
            <a:r>
              <a:rPr dirty="0">
                <a:solidFill>
                  <a:srgbClr val="C00000"/>
                </a:solidFill>
                <a:latin typeface="+mj-lt"/>
                <a:cs typeface="Georgia"/>
              </a:rPr>
              <a:t>команда</a:t>
            </a:r>
            <a:r>
              <a:rPr spc="15" dirty="0">
                <a:solidFill>
                  <a:srgbClr val="C00000"/>
                </a:solidFill>
                <a:latin typeface="+mj-lt"/>
                <a:cs typeface="Georgia"/>
              </a:rPr>
              <a:t> </a:t>
            </a:r>
            <a:r>
              <a:rPr spc="60" dirty="0">
                <a:solidFill>
                  <a:srgbClr val="C00000"/>
                </a:solidFill>
                <a:latin typeface="+mj-lt"/>
                <a:cs typeface="Georgia"/>
              </a:rPr>
              <a:t>—  </a:t>
            </a:r>
            <a:r>
              <a:rPr dirty="0">
                <a:solidFill>
                  <a:srgbClr val="C00000"/>
                </a:solidFill>
                <a:latin typeface="+mj-lt"/>
                <a:cs typeface="Georgia"/>
              </a:rPr>
              <a:t>носители</a:t>
            </a:r>
            <a:r>
              <a:rPr spc="-50" dirty="0">
                <a:solidFill>
                  <a:srgbClr val="C00000"/>
                </a:solidFill>
                <a:latin typeface="+mj-lt"/>
                <a:cs typeface="Georgia"/>
              </a:rPr>
              <a:t> </a:t>
            </a:r>
            <a:r>
              <a:rPr spc="-25" dirty="0">
                <a:solidFill>
                  <a:srgbClr val="C00000"/>
                </a:solidFill>
                <a:latin typeface="+mj-lt"/>
                <a:cs typeface="Georgia"/>
              </a:rPr>
              <a:t>традиционных</a:t>
            </a:r>
            <a:r>
              <a:rPr spc="-75" dirty="0">
                <a:solidFill>
                  <a:srgbClr val="C00000"/>
                </a:solidFill>
                <a:latin typeface="+mj-lt"/>
                <a:cs typeface="Georgia"/>
              </a:rPr>
              <a:t> </a:t>
            </a:r>
            <a:r>
              <a:rPr spc="5" dirty="0">
                <a:solidFill>
                  <a:srgbClr val="C00000"/>
                </a:solidFill>
                <a:latin typeface="+mj-lt"/>
                <a:cs typeface="Georgia"/>
              </a:rPr>
              <a:t>духовно- </a:t>
            </a:r>
            <a:r>
              <a:rPr spc="-430" dirty="0">
                <a:solidFill>
                  <a:srgbClr val="C00000"/>
                </a:solidFill>
                <a:latin typeface="+mj-lt"/>
                <a:cs typeface="Georgia"/>
              </a:rPr>
              <a:t> </a:t>
            </a:r>
            <a:r>
              <a:rPr spc="-20" dirty="0">
                <a:solidFill>
                  <a:srgbClr val="C00000"/>
                </a:solidFill>
                <a:latin typeface="+mj-lt"/>
                <a:cs typeface="Georgia"/>
              </a:rPr>
              <a:t>нравственных</a:t>
            </a:r>
            <a:r>
              <a:rPr spc="-35" dirty="0">
                <a:solidFill>
                  <a:srgbClr val="C00000"/>
                </a:solidFill>
                <a:latin typeface="+mj-lt"/>
                <a:cs typeface="Georgia"/>
              </a:rPr>
              <a:t> </a:t>
            </a:r>
            <a:r>
              <a:rPr spc="5" dirty="0">
                <a:solidFill>
                  <a:srgbClr val="C00000"/>
                </a:solidFill>
                <a:latin typeface="+mj-lt"/>
                <a:cs typeface="Georgia"/>
              </a:rPr>
              <a:t>ценностей</a:t>
            </a:r>
            <a:endParaRPr dirty="0">
              <a:solidFill>
                <a:srgbClr val="C00000"/>
              </a:solidFill>
              <a:latin typeface="+mj-lt"/>
              <a:cs typeface="Georg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926208" y="5197475"/>
            <a:ext cx="3302635" cy="52450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ts val="2000"/>
              </a:lnSpc>
              <a:spcBef>
                <a:spcPts val="90"/>
              </a:spcBef>
            </a:pPr>
            <a:r>
              <a:rPr b="1" spc="-15" dirty="0">
                <a:solidFill>
                  <a:srgbClr val="00B050"/>
                </a:solidFill>
                <a:latin typeface="+mj-lt"/>
                <a:cs typeface="Georgia"/>
              </a:rPr>
              <a:t>Безопасный</a:t>
            </a:r>
            <a:r>
              <a:rPr b="1" spc="-25" dirty="0">
                <a:solidFill>
                  <a:srgbClr val="00B050"/>
                </a:solidFill>
                <a:latin typeface="+mj-lt"/>
                <a:cs typeface="Georgia"/>
              </a:rPr>
              <a:t> </a:t>
            </a:r>
            <a:r>
              <a:rPr b="1" spc="-35" dirty="0">
                <a:solidFill>
                  <a:srgbClr val="00B050"/>
                </a:solidFill>
                <a:latin typeface="+mj-lt"/>
                <a:cs typeface="Georgia"/>
              </a:rPr>
              <a:t>и</a:t>
            </a:r>
            <a:r>
              <a:rPr b="1" spc="5" dirty="0">
                <a:solidFill>
                  <a:srgbClr val="00B050"/>
                </a:solidFill>
                <a:latin typeface="+mj-lt"/>
                <a:cs typeface="Georgia"/>
              </a:rPr>
              <a:t> </a:t>
            </a:r>
            <a:r>
              <a:rPr b="1" spc="-40" dirty="0">
                <a:solidFill>
                  <a:srgbClr val="00B050"/>
                </a:solidFill>
                <a:latin typeface="+mj-lt"/>
                <a:cs typeface="Georgia"/>
              </a:rPr>
              <a:t>комфортный</a:t>
            </a:r>
            <a:endParaRPr b="1" dirty="0">
              <a:solidFill>
                <a:srgbClr val="00B050"/>
              </a:solidFill>
              <a:latin typeface="+mj-lt"/>
              <a:cs typeface="Georgia"/>
            </a:endParaRPr>
          </a:p>
          <a:p>
            <a:pPr marL="12700">
              <a:lnSpc>
                <a:spcPts val="2000"/>
              </a:lnSpc>
            </a:pPr>
            <a:r>
              <a:rPr b="1" spc="50" dirty="0">
                <a:solidFill>
                  <a:srgbClr val="00B050"/>
                </a:solidFill>
                <a:latin typeface="+mj-lt"/>
                <a:cs typeface="Verdana"/>
              </a:rPr>
              <a:t>д</a:t>
            </a:r>
            <a:r>
              <a:rPr b="1" spc="5" dirty="0">
                <a:solidFill>
                  <a:srgbClr val="00B050"/>
                </a:solidFill>
                <a:latin typeface="+mj-lt"/>
                <a:cs typeface="Verdana"/>
              </a:rPr>
              <a:t>ля</a:t>
            </a:r>
            <a:r>
              <a:rPr b="1" spc="-195" dirty="0">
                <a:solidFill>
                  <a:srgbClr val="00B050"/>
                </a:solidFill>
                <a:latin typeface="+mj-lt"/>
                <a:cs typeface="Verdana"/>
              </a:rPr>
              <a:t> </a:t>
            </a:r>
            <a:r>
              <a:rPr b="1" spc="30" dirty="0">
                <a:solidFill>
                  <a:srgbClr val="00B050"/>
                </a:solidFill>
                <a:latin typeface="+mj-lt"/>
                <a:cs typeface="Verdana"/>
              </a:rPr>
              <a:t>вс</a:t>
            </a:r>
            <a:r>
              <a:rPr b="1" spc="35" dirty="0">
                <a:solidFill>
                  <a:srgbClr val="00B050"/>
                </a:solidFill>
                <a:latin typeface="+mj-lt"/>
                <a:cs typeface="Verdana"/>
              </a:rPr>
              <a:t>е</a:t>
            </a:r>
            <a:r>
              <a:rPr b="1" spc="-125" dirty="0">
                <a:solidFill>
                  <a:srgbClr val="00B050"/>
                </a:solidFill>
                <a:latin typeface="+mj-lt"/>
                <a:cs typeface="Verdana"/>
              </a:rPr>
              <a:t>х</a:t>
            </a:r>
            <a:r>
              <a:rPr b="1" spc="-195" dirty="0">
                <a:solidFill>
                  <a:srgbClr val="00B050"/>
                </a:solidFill>
                <a:latin typeface="+mj-lt"/>
                <a:cs typeface="Verdana"/>
              </a:rPr>
              <a:t> </a:t>
            </a:r>
            <a:r>
              <a:rPr b="1" spc="35" dirty="0">
                <a:solidFill>
                  <a:srgbClr val="00B050"/>
                </a:solidFill>
                <a:latin typeface="+mj-lt"/>
                <a:cs typeface="Verdana"/>
              </a:rPr>
              <a:t>ш</a:t>
            </a:r>
            <a:r>
              <a:rPr b="1" spc="30" dirty="0">
                <a:solidFill>
                  <a:srgbClr val="00B050"/>
                </a:solidFill>
                <a:latin typeface="+mj-lt"/>
                <a:cs typeface="Verdana"/>
              </a:rPr>
              <a:t>ко</a:t>
            </a:r>
            <a:r>
              <a:rPr b="1" spc="15" dirty="0">
                <a:solidFill>
                  <a:srgbClr val="00B050"/>
                </a:solidFill>
                <a:latin typeface="+mj-lt"/>
                <a:cs typeface="Verdana"/>
              </a:rPr>
              <a:t>ль</a:t>
            </a:r>
            <a:r>
              <a:rPr b="1" spc="20" dirty="0">
                <a:solidFill>
                  <a:srgbClr val="00B050"/>
                </a:solidFill>
                <a:latin typeface="+mj-lt"/>
                <a:cs typeface="Verdana"/>
              </a:rPr>
              <a:t>н</a:t>
            </a:r>
            <a:r>
              <a:rPr b="1" spc="-35" dirty="0">
                <a:solidFill>
                  <a:srgbClr val="00B050"/>
                </a:solidFill>
                <a:latin typeface="+mj-lt"/>
                <a:cs typeface="Verdana"/>
              </a:rPr>
              <a:t>ы</a:t>
            </a:r>
            <a:r>
              <a:rPr b="1" spc="75" dirty="0">
                <a:solidFill>
                  <a:srgbClr val="00B050"/>
                </a:solidFill>
                <a:latin typeface="+mj-lt"/>
                <a:cs typeface="Verdana"/>
              </a:rPr>
              <a:t>й</a:t>
            </a:r>
            <a:r>
              <a:rPr b="1" spc="-180" dirty="0">
                <a:solidFill>
                  <a:srgbClr val="00B050"/>
                </a:solidFill>
                <a:latin typeface="+mj-lt"/>
                <a:cs typeface="Verdana"/>
              </a:rPr>
              <a:t> </a:t>
            </a:r>
            <a:r>
              <a:rPr b="1" spc="-30" dirty="0">
                <a:solidFill>
                  <a:srgbClr val="00B050"/>
                </a:solidFill>
                <a:latin typeface="+mj-lt"/>
                <a:cs typeface="Georgia"/>
              </a:rPr>
              <a:t>климат</a:t>
            </a:r>
            <a:endParaRPr b="1" dirty="0">
              <a:solidFill>
                <a:srgbClr val="00B050"/>
              </a:solidFill>
              <a:latin typeface="+mj-lt"/>
              <a:cs typeface="Georgia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35700" y="2893060"/>
            <a:ext cx="4676140" cy="3116579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965835" y="2735516"/>
            <a:ext cx="547370" cy="32162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68580">
              <a:lnSpc>
                <a:spcPct val="100000"/>
              </a:lnSpc>
              <a:spcBef>
                <a:spcPts val="120"/>
              </a:spcBef>
            </a:pPr>
            <a:r>
              <a:rPr sz="6900" b="1" spc="-1680" dirty="0">
                <a:solidFill>
                  <a:srgbClr val="BC4336"/>
                </a:solidFill>
                <a:latin typeface="Tahoma"/>
                <a:cs typeface="Tahoma"/>
              </a:rPr>
              <a:t>1</a:t>
            </a:r>
            <a:endParaRPr sz="6900">
              <a:latin typeface="Tahoma"/>
              <a:cs typeface="Tahoma"/>
            </a:endParaRPr>
          </a:p>
          <a:p>
            <a:pPr marL="15240">
              <a:lnSpc>
                <a:spcPts val="8195"/>
              </a:lnSpc>
              <a:spcBef>
                <a:spcPts val="425"/>
              </a:spcBef>
            </a:pPr>
            <a:r>
              <a:rPr sz="6900" b="1" spc="-310" dirty="0">
                <a:solidFill>
                  <a:srgbClr val="BC4336"/>
                </a:solidFill>
                <a:latin typeface="Tahoma"/>
                <a:cs typeface="Tahoma"/>
              </a:rPr>
              <a:t>2</a:t>
            </a:r>
            <a:endParaRPr sz="6900">
              <a:latin typeface="Tahoma"/>
              <a:cs typeface="Tahoma"/>
            </a:endParaRPr>
          </a:p>
          <a:p>
            <a:pPr marL="12700">
              <a:lnSpc>
                <a:spcPts val="8195"/>
              </a:lnSpc>
            </a:pPr>
            <a:r>
              <a:rPr sz="6900" b="1" spc="-300" dirty="0">
                <a:solidFill>
                  <a:srgbClr val="BC4336"/>
                </a:solidFill>
                <a:latin typeface="Tahoma"/>
                <a:cs typeface="Tahoma"/>
              </a:rPr>
              <a:t>3</a:t>
            </a:r>
            <a:endParaRPr sz="69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269219" y="6300787"/>
            <a:ext cx="128270" cy="21145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200" spc="150" dirty="0">
                <a:solidFill>
                  <a:srgbClr val="A2A2A2"/>
                </a:solidFill>
                <a:latin typeface="Tahoma"/>
                <a:cs typeface="Tahoma"/>
              </a:rPr>
              <a:t>4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867154" y="282865"/>
            <a:ext cx="7592695" cy="1012825"/>
          </a:xfrm>
          <a:prstGeom prst="rect">
            <a:avLst/>
          </a:prstGeom>
        </p:spPr>
        <p:txBody>
          <a:bodyPr vert="horz" wrap="square" lIns="0" tIns="2108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60"/>
              </a:spcBef>
            </a:pPr>
            <a:r>
              <a:rPr sz="2250" b="1" spc="105" dirty="0">
                <a:solidFill>
                  <a:srgbClr val="FFFFFF"/>
                </a:solidFill>
                <a:latin typeface="Tahoma"/>
                <a:cs typeface="Tahoma"/>
              </a:rPr>
              <a:t>ПРОЕКТ</a:t>
            </a:r>
            <a:r>
              <a:rPr sz="2250" b="1" spc="-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50" b="1" spc="20" dirty="0">
                <a:solidFill>
                  <a:srgbClr val="FFFFFF"/>
                </a:solidFill>
                <a:latin typeface="Tahoma"/>
                <a:cs typeface="Tahoma"/>
              </a:rPr>
              <a:t>«ШКОЛА</a:t>
            </a:r>
            <a:r>
              <a:rPr sz="2250" b="1" spc="-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50" b="1" spc="114" dirty="0">
                <a:solidFill>
                  <a:srgbClr val="FFFFFF"/>
                </a:solidFill>
                <a:latin typeface="Tahoma"/>
                <a:cs typeface="Tahoma"/>
              </a:rPr>
              <a:t>МИНПРОСВЕЩЕНИЯ</a:t>
            </a:r>
            <a:r>
              <a:rPr sz="2250" b="1" spc="-9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50" b="1" spc="55" dirty="0">
                <a:solidFill>
                  <a:srgbClr val="FFFFFF"/>
                </a:solidFill>
                <a:latin typeface="Tahoma"/>
                <a:cs typeface="Tahoma"/>
              </a:rPr>
              <a:t>РОССИИ»</a:t>
            </a:r>
            <a:endParaRPr sz="2250">
              <a:latin typeface="Tahoma"/>
              <a:cs typeface="Tahoma"/>
            </a:endParaRPr>
          </a:p>
          <a:p>
            <a:pPr marL="16510" marR="612140">
              <a:lnSpc>
                <a:spcPct val="106100"/>
              </a:lnSpc>
              <a:spcBef>
                <a:spcPts val="710"/>
              </a:spcBef>
            </a:pPr>
            <a:r>
              <a:rPr sz="1100" spc="75" dirty="0">
                <a:solidFill>
                  <a:srgbClr val="FFFFFF"/>
                </a:solidFill>
                <a:latin typeface="Verdana"/>
                <a:cs typeface="Verdana"/>
              </a:rPr>
              <a:t>СИСТЕМООБРАЗУЮЩИЙ</a:t>
            </a:r>
            <a:r>
              <a:rPr sz="1100" spc="-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100" spc="75" dirty="0">
                <a:solidFill>
                  <a:srgbClr val="FFFFFF"/>
                </a:solidFill>
                <a:latin typeface="Verdana"/>
                <a:cs typeface="Verdana"/>
              </a:rPr>
              <a:t>МЕХАНИЗМ</a:t>
            </a:r>
            <a:r>
              <a:rPr sz="1100" spc="-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100" spc="65" dirty="0">
                <a:solidFill>
                  <a:srgbClr val="FFFFFF"/>
                </a:solidFill>
                <a:latin typeface="Verdana"/>
                <a:cs typeface="Verdana"/>
              </a:rPr>
              <a:t>СОХРАНЕНИЯ</a:t>
            </a:r>
            <a:r>
              <a:rPr sz="1100" spc="-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100" spc="95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1100" spc="-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100" spc="70" dirty="0">
                <a:solidFill>
                  <a:srgbClr val="FFFFFF"/>
                </a:solidFill>
                <a:latin typeface="Verdana"/>
                <a:cs typeface="Verdana"/>
              </a:rPr>
              <a:t>УКРЕПЛЕНИЯ</a:t>
            </a:r>
            <a:r>
              <a:rPr sz="1100" spc="-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100" spc="65" dirty="0">
                <a:solidFill>
                  <a:srgbClr val="FFFFFF"/>
                </a:solidFill>
                <a:latin typeface="Verdana"/>
                <a:cs typeface="Verdana"/>
              </a:rPr>
              <a:t>ОБРАЗОВАТЕЛЬНОГО </a:t>
            </a:r>
            <a:r>
              <a:rPr sz="1100" spc="-3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100" spc="55" dirty="0">
                <a:solidFill>
                  <a:srgbClr val="FFFFFF"/>
                </a:solidFill>
                <a:latin typeface="Verdana"/>
                <a:cs typeface="Verdana"/>
              </a:rPr>
              <a:t>СУВЕРЕНИТЕТА</a:t>
            </a:r>
            <a:r>
              <a:rPr sz="1100" spc="-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100" spc="65" dirty="0">
                <a:solidFill>
                  <a:srgbClr val="FFFFFF"/>
                </a:solidFill>
                <a:latin typeface="Verdana"/>
                <a:cs typeface="Verdana"/>
              </a:rPr>
              <a:t>СТРАНЫ</a:t>
            </a:r>
            <a:endParaRPr sz="11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7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0"/>
            <a:ext cx="12192000" cy="3118485"/>
            <a:chOff x="0" y="0"/>
            <a:chExt cx="12192000" cy="311848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1320" y="294640"/>
              <a:ext cx="10780268" cy="140258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5780" y="373379"/>
              <a:ext cx="10551160" cy="117348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292100"/>
              <a:ext cx="2113788" cy="238302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370840"/>
              <a:ext cx="2009139" cy="186355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499600" y="0"/>
              <a:ext cx="2692400" cy="169722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624059" y="0"/>
              <a:ext cx="2567940" cy="154686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512569" y="2640329"/>
              <a:ext cx="127000" cy="478155"/>
            </a:xfrm>
            <a:custGeom>
              <a:avLst/>
              <a:gdLst/>
              <a:ahLst/>
              <a:cxnLst/>
              <a:rect l="l" t="t" r="r" b="b"/>
              <a:pathLst>
                <a:path w="127000" h="478155">
                  <a:moveTo>
                    <a:pt x="57150" y="120650"/>
                  </a:moveTo>
                  <a:lnTo>
                    <a:pt x="57150" y="477774"/>
                  </a:lnTo>
                  <a:lnTo>
                    <a:pt x="69850" y="477774"/>
                  </a:lnTo>
                  <a:lnTo>
                    <a:pt x="69850" y="127000"/>
                  </a:lnTo>
                  <a:lnTo>
                    <a:pt x="63500" y="127000"/>
                  </a:lnTo>
                  <a:lnTo>
                    <a:pt x="57150" y="120650"/>
                  </a:lnTo>
                  <a:close/>
                </a:path>
                <a:path w="127000" h="478155">
                  <a:moveTo>
                    <a:pt x="69850" y="63500"/>
                  </a:moveTo>
                  <a:lnTo>
                    <a:pt x="57150" y="63500"/>
                  </a:lnTo>
                  <a:lnTo>
                    <a:pt x="57150" y="120650"/>
                  </a:lnTo>
                  <a:lnTo>
                    <a:pt x="63500" y="127000"/>
                  </a:lnTo>
                  <a:lnTo>
                    <a:pt x="69850" y="120650"/>
                  </a:lnTo>
                  <a:lnTo>
                    <a:pt x="69850" y="63500"/>
                  </a:lnTo>
                  <a:close/>
                </a:path>
                <a:path w="127000" h="478155">
                  <a:moveTo>
                    <a:pt x="69850" y="120650"/>
                  </a:moveTo>
                  <a:lnTo>
                    <a:pt x="63500" y="127000"/>
                  </a:lnTo>
                  <a:lnTo>
                    <a:pt x="69850" y="127000"/>
                  </a:lnTo>
                  <a:lnTo>
                    <a:pt x="69850" y="120650"/>
                  </a:lnTo>
                  <a:close/>
                </a:path>
                <a:path w="127000" h="478155">
                  <a:moveTo>
                    <a:pt x="63500" y="0"/>
                  </a:moveTo>
                  <a:lnTo>
                    <a:pt x="0" y="63500"/>
                  </a:lnTo>
                  <a:lnTo>
                    <a:pt x="57150" y="120650"/>
                  </a:lnTo>
                  <a:lnTo>
                    <a:pt x="57150" y="63500"/>
                  </a:lnTo>
                  <a:lnTo>
                    <a:pt x="127000" y="63500"/>
                  </a:lnTo>
                  <a:lnTo>
                    <a:pt x="63500" y="0"/>
                  </a:lnTo>
                  <a:close/>
                </a:path>
                <a:path w="127000" h="478155">
                  <a:moveTo>
                    <a:pt x="127000" y="63500"/>
                  </a:moveTo>
                  <a:lnTo>
                    <a:pt x="69850" y="63500"/>
                  </a:lnTo>
                  <a:lnTo>
                    <a:pt x="69850" y="120650"/>
                  </a:lnTo>
                  <a:lnTo>
                    <a:pt x="127000" y="6350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090294" y="1810204"/>
            <a:ext cx="970915" cy="655955"/>
          </a:xfrm>
          <a:prstGeom prst="rect">
            <a:avLst/>
          </a:prstGeom>
        </p:spPr>
        <p:txBody>
          <a:bodyPr vert="horz" wrap="square" lIns="0" tIns="1263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95"/>
              </a:spcBef>
            </a:pPr>
            <a:r>
              <a:rPr sz="1600" b="1" spc="55" dirty="0">
                <a:solidFill>
                  <a:srgbClr val="222C77"/>
                </a:solidFill>
                <a:latin typeface="Tahoma"/>
                <a:cs typeface="Tahoma"/>
              </a:rPr>
              <a:t>З</a:t>
            </a:r>
            <a:r>
              <a:rPr sz="1600" b="1" spc="135" dirty="0">
                <a:solidFill>
                  <a:srgbClr val="222C77"/>
                </a:solidFill>
                <a:latin typeface="Tahoma"/>
                <a:cs typeface="Tahoma"/>
              </a:rPr>
              <a:t>НА</a:t>
            </a:r>
            <a:r>
              <a:rPr sz="1600" b="1" spc="140" dirty="0">
                <a:solidFill>
                  <a:srgbClr val="222C77"/>
                </a:solidFill>
                <a:latin typeface="Tahoma"/>
                <a:cs typeface="Tahoma"/>
              </a:rPr>
              <a:t>Н</a:t>
            </a:r>
            <a:r>
              <a:rPr sz="1600" b="1" spc="70" dirty="0">
                <a:solidFill>
                  <a:srgbClr val="222C77"/>
                </a:solidFill>
                <a:latin typeface="Tahoma"/>
                <a:cs typeface="Tahoma"/>
              </a:rPr>
              <a:t>И</a:t>
            </a:r>
            <a:r>
              <a:rPr sz="1600" b="1" spc="100" dirty="0">
                <a:solidFill>
                  <a:srgbClr val="222C77"/>
                </a:solidFill>
                <a:latin typeface="Tahoma"/>
                <a:cs typeface="Tahoma"/>
              </a:rPr>
              <a:t>Е</a:t>
            </a:r>
            <a:endParaRPr sz="1600">
              <a:latin typeface="Tahoma"/>
              <a:cs typeface="Tahoma"/>
            </a:endParaRPr>
          </a:p>
          <a:p>
            <a:pPr marL="194945">
              <a:lnSpc>
                <a:spcPct val="100000"/>
              </a:lnSpc>
              <a:spcBef>
                <a:spcPts val="700"/>
              </a:spcBef>
            </a:pPr>
            <a:r>
              <a:rPr sz="1200" spc="35" dirty="0">
                <a:latin typeface="Verdana"/>
                <a:cs typeface="Verdana"/>
              </a:rPr>
              <a:t>добывай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963942" y="2438400"/>
            <a:ext cx="10316845" cy="1901189"/>
            <a:chOff x="963942" y="2438400"/>
            <a:chExt cx="10316845" cy="1901189"/>
          </a:xfrm>
        </p:grpSpPr>
        <p:sp>
          <p:nvSpPr>
            <p:cNvPr id="13" name="object 13"/>
            <p:cNvSpPr/>
            <p:nvPr/>
          </p:nvSpPr>
          <p:spPr>
            <a:xfrm>
              <a:off x="963942" y="2438399"/>
              <a:ext cx="10316845" cy="1901189"/>
            </a:xfrm>
            <a:custGeom>
              <a:avLst/>
              <a:gdLst/>
              <a:ahLst/>
              <a:cxnLst/>
              <a:rect l="l" t="t" r="r" b="b"/>
              <a:pathLst>
                <a:path w="10316845" h="1901189">
                  <a:moveTo>
                    <a:pt x="1223251" y="1287018"/>
                  </a:moveTo>
                  <a:lnTo>
                    <a:pt x="611492" y="675640"/>
                  </a:lnTo>
                  <a:lnTo>
                    <a:pt x="0" y="1287399"/>
                  </a:lnTo>
                  <a:lnTo>
                    <a:pt x="611873" y="1898904"/>
                  </a:lnTo>
                  <a:lnTo>
                    <a:pt x="1223251" y="1287018"/>
                  </a:lnTo>
                  <a:close/>
                </a:path>
                <a:path w="10316845" h="1901189">
                  <a:moveTo>
                    <a:pt x="3429495" y="611378"/>
                  </a:moveTo>
                  <a:lnTo>
                    <a:pt x="2817609" y="0"/>
                  </a:lnTo>
                  <a:lnTo>
                    <a:pt x="2206104" y="611886"/>
                  </a:lnTo>
                  <a:lnTo>
                    <a:pt x="2817990" y="1223264"/>
                  </a:lnTo>
                  <a:lnTo>
                    <a:pt x="3429495" y="611378"/>
                  </a:lnTo>
                  <a:close/>
                </a:path>
                <a:path w="10316845" h="1901189">
                  <a:moveTo>
                    <a:pt x="5722099" y="1288288"/>
                  </a:moveTo>
                  <a:lnTo>
                    <a:pt x="5110340" y="676783"/>
                  </a:lnTo>
                  <a:lnTo>
                    <a:pt x="4498835" y="1288669"/>
                  </a:lnTo>
                  <a:lnTo>
                    <a:pt x="5110721" y="1900047"/>
                  </a:lnTo>
                  <a:lnTo>
                    <a:pt x="5722099" y="1288288"/>
                  </a:lnTo>
                  <a:close/>
                </a:path>
                <a:path w="10316845" h="1901189">
                  <a:moveTo>
                    <a:pt x="8021942" y="619252"/>
                  </a:moveTo>
                  <a:lnTo>
                    <a:pt x="7410056" y="7874"/>
                  </a:lnTo>
                  <a:lnTo>
                    <a:pt x="6798551" y="619633"/>
                  </a:lnTo>
                  <a:lnTo>
                    <a:pt x="7410437" y="1231138"/>
                  </a:lnTo>
                  <a:lnTo>
                    <a:pt x="8021942" y="619252"/>
                  </a:lnTo>
                  <a:close/>
                </a:path>
                <a:path w="10316845" h="1901189">
                  <a:moveTo>
                    <a:pt x="10316451" y="1289304"/>
                  </a:moveTo>
                  <a:lnTo>
                    <a:pt x="9704565" y="677926"/>
                  </a:lnTo>
                  <a:lnTo>
                    <a:pt x="9093187" y="1289685"/>
                  </a:lnTo>
                  <a:lnTo>
                    <a:pt x="9704946" y="1901190"/>
                  </a:lnTo>
                  <a:lnTo>
                    <a:pt x="10316451" y="1289304"/>
                  </a:lnTo>
                  <a:close/>
                </a:path>
              </a:pathLst>
            </a:custGeom>
            <a:solidFill>
              <a:srgbClr val="BC43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59840" y="3431539"/>
              <a:ext cx="640079" cy="60960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469639" y="2771140"/>
              <a:ext cx="637539" cy="60706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654040" y="3357880"/>
              <a:ext cx="789939" cy="75184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117840" y="2743200"/>
              <a:ext cx="576579" cy="54863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353040" y="3350260"/>
              <a:ext cx="665479" cy="693419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3717290" y="2642869"/>
              <a:ext cx="7012940" cy="1499235"/>
            </a:xfrm>
            <a:custGeom>
              <a:avLst/>
              <a:gdLst/>
              <a:ahLst/>
              <a:cxnLst/>
              <a:rect l="l" t="t" r="r" b="b"/>
              <a:pathLst>
                <a:path w="7012940" h="1499235">
                  <a:moveTo>
                    <a:pt x="69850" y="1010920"/>
                  </a:moveTo>
                  <a:lnTo>
                    <a:pt x="57150" y="1010920"/>
                  </a:lnTo>
                  <a:lnTo>
                    <a:pt x="57150" y="1368044"/>
                  </a:lnTo>
                  <a:lnTo>
                    <a:pt x="69850" y="1368044"/>
                  </a:lnTo>
                  <a:lnTo>
                    <a:pt x="69850" y="1361694"/>
                  </a:lnTo>
                  <a:lnTo>
                    <a:pt x="69850" y="1010920"/>
                  </a:lnTo>
                  <a:close/>
                </a:path>
                <a:path w="7012940" h="1499235">
                  <a:moveTo>
                    <a:pt x="127000" y="1425194"/>
                  </a:moveTo>
                  <a:lnTo>
                    <a:pt x="69850" y="1425194"/>
                  </a:lnTo>
                  <a:lnTo>
                    <a:pt x="57150" y="1425194"/>
                  </a:lnTo>
                  <a:lnTo>
                    <a:pt x="0" y="1425194"/>
                  </a:lnTo>
                  <a:lnTo>
                    <a:pt x="63500" y="1488694"/>
                  </a:lnTo>
                  <a:lnTo>
                    <a:pt x="127000" y="1425194"/>
                  </a:lnTo>
                  <a:close/>
                </a:path>
                <a:path w="7012940" h="1499235">
                  <a:moveTo>
                    <a:pt x="2420620" y="63500"/>
                  </a:moveTo>
                  <a:lnTo>
                    <a:pt x="2357120" y="0"/>
                  </a:lnTo>
                  <a:lnTo>
                    <a:pt x="2293620" y="63500"/>
                  </a:lnTo>
                  <a:lnTo>
                    <a:pt x="2350770" y="120650"/>
                  </a:lnTo>
                  <a:lnTo>
                    <a:pt x="2350770" y="477774"/>
                  </a:lnTo>
                  <a:lnTo>
                    <a:pt x="2363470" y="477774"/>
                  </a:lnTo>
                  <a:lnTo>
                    <a:pt x="2363470" y="127000"/>
                  </a:lnTo>
                  <a:lnTo>
                    <a:pt x="2363470" y="120650"/>
                  </a:lnTo>
                  <a:lnTo>
                    <a:pt x="2420620" y="63500"/>
                  </a:lnTo>
                  <a:close/>
                </a:path>
                <a:path w="7012940" h="1499235">
                  <a:moveTo>
                    <a:pt x="4664710" y="1021080"/>
                  </a:moveTo>
                  <a:lnTo>
                    <a:pt x="4652010" y="1021080"/>
                  </a:lnTo>
                  <a:lnTo>
                    <a:pt x="4652010" y="1378204"/>
                  </a:lnTo>
                  <a:lnTo>
                    <a:pt x="4664710" y="1378204"/>
                  </a:lnTo>
                  <a:lnTo>
                    <a:pt x="4664710" y="1371854"/>
                  </a:lnTo>
                  <a:lnTo>
                    <a:pt x="4664710" y="1021080"/>
                  </a:lnTo>
                  <a:close/>
                </a:path>
                <a:path w="7012940" h="1499235">
                  <a:moveTo>
                    <a:pt x="4721860" y="1435354"/>
                  </a:moveTo>
                  <a:lnTo>
                    <a:pt x="4664710" y="1435354"/>
                  </a:lnTo>
                  <a:lnTo>
                    <a:pt x="4652010" y="1435354"/>
                  </a:lnTo>
                  <a:lnTo>
                    <a:pt x="4594860" y="1435354"/>
                  </a:lnTo>
                  <a:lnTo>
                    <a:pt x="4658360" y="1498854"/>
                  </a:lnTo>
                  <a:lnTo>
                    <a:pt x="4721860" y="1435354"/>
                  </a:lnTo>
                  <a:close/>
                </a:path>
                <a:path w="7012940" h="1499235">
                  <a:moveTo>
                    <a:pt x="7012940" y="63500"/>
                  </a:moveTo>
                  <a:lnTo>
                    <a:pt x="6949440" y="0"/>
                  </a:lnTo>
                  <a:lnTo>
                    <a:pt x="6885940" y="63500"/>
                  </a:lnTo>
                  <a:lnTo>
                    <a:pt x="6943090" y="120650"/>
                  </a:lnTo>
                  <a:lnTo>
                    <a:pt x="6943090" y="477774"/>
                  </a:lnTo>
                  <a:lnTo>
                    <a:pt x="6955790" y="477774"/>
                  </a:lnTo>
                  <a:lnTo>
                    <a:pt x="6955790" y="127000"/>
                  </a:lnTo>
                  <a:lnTo>
                    <a:pt x="6955790" y="120650"/>
                  </a:lnTo>
                  <a:lnTo>
                    <a:pt x="7012940" y="6350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5359400" y="1897827"/>
            <a:ext cx="1531620" cy="480695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10"/>
              </a:spcBef>
            </a:pPr>
            <a:r>
              <a:rPr sz="1600" b="1" spc="95" dirty="0">
                <a:solidFill>
                  <a:srgbClr val="222C77"/>
                </a:solidFill>
                <a:latin typeface="Tahoma"/>
                <a:cs typeface="Tahoma"/>
              </a:rPr>
              <a:t>ТВОРЧЕСТВО</a:t>
            </a:r>
            <a:endParaRPr sz="1600">
              <a:latin typeface="Tahoma"/>
              <a:cs typeface="Tahoma"/>
            </a:endParaRPr>
          </a:p>
          <a:p>
            <a:pPr marL="80010">
              <a:lnSpc>
                <a:spcPct val="100000"/>
              </a:lnSpc>
              <a:spcBef>
                <a:spcPts val="105"/>
              </a:spcBef>
            </a:pPr>
            <a:r>
              <a:rPr sz="1200" spc="-15" dirty="0">
                <a:latin typeface="Verdana"/>
                <a:cs typeface="Verdana"/>
              </a:rPr>
              <a:t>т</a:t>
            </a:r>
            <a:r>
              <a:rPr sz="1200" spc="-10" dirty="0">
                <a:latin typeface="Verdana"/>
                <a:cs typeface="Verdana"/>
              </a:rPr>
              <a:t>а</a:t>
            </a:r>
            <a:r>
              <a:rPr sz="1200" spc="30" dirty="0">
                <a:latin typeface="Verdana"/>
                <a:cs typeface="Verdana"/>
              </a:rPr>
              <a:t>л</a:t>
            </a:r>
            <a:r>
              <a:rPr sz="1200" spc="-5" dirty="0">
                <a:latin typeface="Verdana"/>
                <a:cs typeface="Verdana"/>
              </a:rPr>
              <a:t>а</a:t>
            </a:r>
            <a:r>
              <a:rPr sz="1200" spc="20" dirty="0">
                <a:latin typeface="Verdana"/>
                <a:cs typeface="Verdana"/>
              </a:rPr>
              <a:t>нт</a:t>
            </a:r>
            <a:r>
              <a:rPr sz="1200" spc="-165" dirty="0">
                <a:latin typeface="Verdana"/>
                <a:cs typeface="Verdana"/>
              </a:rPr>
              <a:t> </a:t>
            </a:r>
            <a:r>
              <a:rPr sz="1200" spc="40" dirty="0">
                <a:latin typeface="Verdana"/>
                <a:cs typeface="Verdana"/>
              </a:rPr>
              <a:t>р</a:t>
            </a:r>
            <a:r>
              <a:rPr sz="1200" spc="45" dirty="0">
                <a:latin typeface="Verdana"/>
                <a:cs typeface="Verdana"/>
              </a:rPr>
              <a:t>а</a:t>
            </a:r>
            <a:r>
              <a:rPr sz="1200" spc="25" dirty="0">
                <a:latin typeface="Verdana"/>
                <a:cs typeface="Verdana"/>
              </a:rPr>
              <a:t>звива</a:t>
            </a:r>
            <a:r>
              <a:rPr sz="1200" spc="70" dirty="0">
                <a:latin typeface="Verdana"/>
                <a:cs typeface="Verdana"/>
              </a:rPr>
              <a:t>й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9524618" y="1897341"/>
            <a:ext cx="2298700" cy="514350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60"/>
              </a:spcBef>
            </a:pPr>
            <a:r>
              <a:rPr sz="1600" b="1" spc="105" dirty="0">
                <a:solidFill>
                  <a:srgbClr val="222C77"/>
                </a:solidFill>
                <a:latin typeface="Tahoma"/>
                <a:cs typeface="Tahoma"/>
              </a:rPr>
              <a:t>ПРОФОРИЕНТАЦИЯ</a:t>
            </a:r>
            <a:endParaRPr sz="1600">
              <a:latin typeface="Tahoma"/>
              <a:cs typeface="Tahoma"/>
            </a:endParaRPr>
          </a:p>
          <a:p>
            <a:pPr marR="5715" algn="ctr">
              <a:lnSpc>
                <a:spcPct val="100000"/>
              </a:lnSpc>
              <a:spcBef>
                <a:spcPts val="220"/>
              </a:spcBef>
            </a:pPr>
            <a:r>
              <a:rPr sz="1200" spc="60" dirty="0">
                <a:latin typeface="Verdana"/>
                <a:cs typeface="Verdana"/>
              </a:rPr>
              <a:t>про</a:t>
            </a:r>
            <a:r>
              <a:rPr sz="1200" spc="-10" dirty="0">
                <a:latin typeface="Verdana"/>
                <a:cs typeface="Verdana"/>
              </a:rPr>
              <a:t>ф</a:t>
            </a:r>
            <a:r>
              <a:rPr sz="1200" dirty="0">
                <a:latin typeface="Verdana"/>
                <a:cs typeface="Verdana"/>
              </a:rPr>
              <a:t>е</a:t>
            </a:r>
            <a:r>
              <a:rPr sz="1200" spc="35" dirty="0">
                <a:latin typeface="Verdana"/>
                <a:cs typeface="Verdana"/>
              </a:rPr>
              <a:t>сс</a:t>
            </a:r>
            <a:r>
              <a:rPr sz="1200" spc="55" dirty="0">
                <a:latin typeface="Verdana"/>
                <a:cs typeface="Verdana"/>
              </a:rPr>
              <a:t>ию</a:t>
            </a:r>
            <a:r>
              <a:rPr sz="1200" spc="-140" dirty="0">
                <a:latin typeface="Verdana"/>
                <a:cs typeface="Verdana"/>
              </a:rPr>
              <a:t> </a:t>
            </a:r>
            <a:r>
              <a:rPr sz="1200" spc="40" dirty="0">
                <a:latin typeface="Verdana"/>
                <a:cs typeface="Verdana"/>
              </a:rPr>
              <a:t>выбира</a:t>
            </a:r>
            <a:r>
              <a:rPr sz="1200" spc="70" dirty="0">
                <a:latin typeface="Verdana"/>
                <a:cs typeface="Verdana"/>
              </a:rPr>
              <a:t>й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148329" y="4218304"/>
            <a:ext cx="1263015" cy="4305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830"/>
              </a:lnSpc>
              <a:spcBef>
                <a:spcPts val="100"/>
              </a:spcBef>
            </a:pPr>
            <a:r>
              <a:rPr sz="1600" b="1" spc="100" dirty="0">
                <a:solidFill>
                  <a:srgbClr val="222C77"/>
                </a:solidFill>
                <a:latin typeface="Tahoma"/>
                <a:cs typeface="Tahoma"/>
              </a:rPr>
              <a:t>ЗДОРОВЬЕ</a:t>
            </a:r>
            <a:endParaRPr sz="1600">
              <a:latin typeface="Tahoma"/>
              <a:cs typeface="Tahoma"/>
            </a:endParaRPr>
          </a:p>
          <a:p>
            <a:pPr marL="31750" algn="ctr">
              <a:lnSpc>
                <a:spcPts val="1350"/>
              </a:lnSpc>
            </a:pPr>
            <a:r>
              <a:rPr sz="1200" spc="30" dirty="0">
                <a:latin typeface="Verdana"/>
                <a:cs typeface="Verdana"/>
              </a:rPr>
              <a:t>сохраняй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222108" y="4208462"/>
            <a:ext cx="2284730" cy="4279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" algn="ctr">
              <a:lnSpc>
                <a:spcPts val="1820"/>
              </a:lnSpc>
              <a:spcBef>
                <a:spcPts val="100"/>
              </a:spcBef>
            </a:pPr>
            <a:r>
              <a:rPr sz="1600" b="1" spc="105" dirty="0">
                <a:solidFill>
                  <a:srgbClr val="222C77"/>
                </a:solidFill>
                <a:latin typeface="Tahoma"/>
                <a:cs typeface="Tahoma"/>
              </a:rPr>
              <a:t>ВОСПИТАНИЕ</a:t>
            </a:r>
            <a:endParaRPr sz="1600">
              <a:latin typeface="Tahoma"/>
              <a:cs typeface="Tahoma"/>
            </a:endParaRPr>
          </a:p>
          <a:p>
            <a:pPr algn="ctr">
              <a:lnSpc>
                <a:spcPts val="1340"/>
              </a:lnSpc>
            </a:pPr>
            <a:r>
              <a:rPr sz="1200" spc="35" dirty="0">
                <a:latin typeface="Verdana"/>
                <a:cs typeface="Verdana"/>
              </a:rPr>
              <a:t>тр</a:t>
            </a:r>
            <a:r>
              <a:rPr sz="1200" spc="-5" dirty="0">
                <a:latin typeface="Verdana"/>
                <a:cs typeface="Verdana"/>
              </a:rPr>
              <a:t>а</a:t>
            </a:r>
            <a:r>
              <a:rPr sz="1200" spc="45" dirty="0">
                <a:latin typeface="Verdana"/>
                <a:cs typeface="Verdana"/>
              </a:rPr>
              <a:t>д</a:t>
            </a:r>
            <a:r>
              <a:rPr sz="1200" spc="65" dirty="0">
                <a:latin typeface="Verdana"/>
                <a:cs typeface="Verdana"/>
              </a:rPr>
              <a:t>иц</a:t>
            </a:r>
            <a:r>
              <a:rPr sz="1200" spc="70" dirty="0">
                <a:latin typeface="Verdana"/>
                <a:cs typeface="Verdana"/>
              </a:rPr>
              <a:t>ии</a:t>
            </a:r>
            <a:r>
              <a:rPr sz="1200" spc="-165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хр</a:t>
            </a:r>
            <a:r>
              <a:rPr sz="1200" spc="5" dirty="0">
                <a:latin typeface="Verdana"/>
                <a:cs typeface="Verdana"/>
              </a:rPr>
              <a:t>а</a:t>
            </a:r>
            <a:r>
              <a:rPr sz="1200" spc="65" dirty="0">
                <a:latin typeface="Verdana"/>
                <a:cs typeface="Verdana"/>
              </a:rPr>
              <a:t>ни</a:t>
            </a:r>
            <a:r>
              <a:rPr sz="1200" spc="-125" dirty="0">
                <a:latin typeface="Verdana"/>
                <a:cs typeface="Verdana"/>
              </a:rPr>
              <a:t> </a:t>
            </a:r>
            <a:r>
              <a:rPr sz="1200" spc="70" dirty="0">
                <a:latin typeface="Verdana"/>
                <a:cs typeface="Verdana"/>
              </a:rPr>
              <a:t>и</a:t>
            </a:r>
            <a:r>
              <a:rPr sz="1200" spc="-125" dirty="0">
                <a:latin typeface="Verdana"/>
                <a:cs typeface="Verdana"/>
              </a:rPr>
              <a:t> </a:t>
            </a:r>
            <a:r>
              <a:rPr sz="1200" spc="35" dirty="0">
                <a:latin typeface="Verdana"/>
                <a:cs typeface="Verdana"/>
              </a:rPr>
              <a:t>с</a:t>
            </a:r>
            <a:r>
              <a:rPr sz="1200" spc="45" dirty="0">
                <a:latin typeface="Verdana"/>
                <a:cs typeface="Verdana"/>
              </a:rPr>
              <a:t>о</a:t>
            </a:r>
            <a:r>
              <a:rPr sz="1200" spc="25" dirty="0">
                <a:latin typeface="Verdana"/>
                <a:cs typeface="Verdana"/>
              </a:rPr>
              <a:t>з</a:t>
            </a:r>
            <a:r>
              <a:rPr sz="1200" spc="45" dirty="0">
                <a:latin typeface="Verdana"/>
                <a:cs typeface="Verdana"/>
              </a:rPr>
              <a:t>д</a:t>
            </a:r>
            <a:r>
              <a:rPr sz="1200" spc="-5" dirty="0">
                <a:latin typeface="Verdana"/>
                <a:cs typeface="Verdana"/>
              </a:rPr>
              <a:t>а</a:t>
            </a:r>
            <a:r>
              <a:rPr sz="1200" spc="5" dirty="0">
                <a:latin typeface="Verdana"/>
                <a:cs typeface="Verdana"/>
              </a:rPr>
              <a:t>в</a:t>
            </a:r>
            <a:r>
              <a:rPr sz="1200" spc="10" dirty="0">
                <a:latin typeface="Verdana"/>
                <a:cs typeface="Verdana"/>
              </a:rPr>
              <a:t>а</a:t>
            </a:r>
            <a:r>
              <a:rPr sz="1200" spc="70" dirty="0">
                <a:latin typeface="Verdana"/>
                <a:cs typeface="Verdana"/>
              </a:rPr>
              <a:t>й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0" y="4863622"/>
            <a:ext cx="12192000" cy="30480"/>
          </a:xfrm>
          <a:custGeom>
            <a:avLst/>
            <a:gdLst/>
            <a:ahLst/>
            <a:cxnLst/>
            <a:rect l="l" t="t" r="r" b="b"/>
            <a:pathLst>
              <a:path w="12192000" h="30479">
                <a:moveTo>
                  <a:pt x="12192000" y="0"/>
                </a:moveTo>
                <a:lnTo>
                  <a:pt x="0" y="30368"/>
                </a:lnTo>
              </a:path>
            </a:pathLst>
          </a:custGeom>
          <a:ln w="2540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621030" y="4989195"/>
            <a:ext cx="383032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75" dirty="0">
                <a:solidFill>
                  <a:srgbClr val="222C77"/>
                </a:solidFill>
                <a:latin typeface="Tahoma"/>
                <a:cs typeface="Tahoma"/>
              </a:rPr>
              <a:t>УЧИТЕЛЬ.</a:t>
            </a:r>
            <a:r>
              <a:rPr sz="1600" b="1" spc="-10" dirty="0">
                <a:solidFill>
                  <a:srgbClr val="222C77"/>
                </a:solidFill>
                <a:latin typeface="Tahoma"/>
                <a:cs typeface="Tahoma"/>
              </a:rPr>
              <a:t> </a:t>
            </a:r>
            <a:r>
              <a:rPr sz="1600" b="1" spc="90" dirty="0">
                <a:solidFill>
                  <a:srgbClr val="222C77"/>
                </a:solidFill>
                <a:latin typeface="Tahoma"/>
                <a:cs typeface="Tahoma"/>
              </a:rPr>
              <a:t>ШКОЛЬНАЯ</a:t>
            </a:r>
            <a:r>
              <a:rPr sz="1600" b="1" spc="-15" dirty="0">
                <a:solidFill>
                  <a:srgbClr val="222C77"/>
                </a:solidFill>
                <a:latin typeface="Tahoma"/>
                <a:cs typeface="Tahoma"/>
              </a:rPr>
              <a:t> </a:t>
            </a:r>
            <a:r>
              <a:rPr sz="1600" b="1" spc="150" dirty="0">
                <a:solidFill>
                  <a:srgbClr val="222C77"/>
                </a:solidFill>
                <a:latin typeface="Tahoma"/>
                <a:cs typeface="Tahoma"/>
              </a:rPr>
              <a:t>КОМАНДА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100701" y="5019040"/>
            <a:ext cx="249237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85" dirty="0">
                <a:solidFill>
                  <a:srgbClr val="222C77"/>
                </a:solidFill>
                <a:latin typeface="Tahoma"/>
                <a:cs typeface="Tahoma"/>
              </a:rPr>
              <a:t>ШКОЛЬНЫЙ</a:t>
            </a:r>
            <a:r>
              <a:rPr sz="1600" b="1" spc="-55" dirty="0">
                <a:solidFill>
                  <a:srgbClr val="222C77"/>
                </a:solidFill>
                <a:latin typeface="Tahoma"/>
                <a:cs typeface="Tahoma"/>
              </a:rPr>
              <a:t> </a:t>
            </a:r>
            <a:r>
              <a:rPr sz="1600" b="1" spc="114" dirty="0">
                <a:solidFill>
                  <a:srgbClr val="222C77"/>
                </a:solidFill>
                <a:latin typeface="Tahoma"/>
                <a:cs typeface="Tahoma"/>
              </a:rPr>
              <a:t>КЛИМАТ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334375" y="4978019"/>
            <a:ext cx="321754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120" dirty="0">
                <a:solidFill>
                  <a:srgbClr val="222C77"/>
                </a:solidFill>
                <a:latin typeface="Tahoma"/>
                <a:cs typeface="Tahoma"/>
              </a:rPr>
              <a:t>ОБРАЗОВАТЕЛЬНАЯ</a:t>
            </a:r>
            <a:r>
              <a:rPr sz="1600" b="1" spc="-85" dirty="0">
                <a:solidFill>
                  <a:srgbClr val="222C77"/>
                </a:solidFill>
                <a:latin typeface="Tahoma"/>
                <a:cs typeface="Tahoma"/>
              </a:rPr>
              <a:t> </a:t>
            </a:r>
            <a:r>
              <a:rPr sz="1600" b="1" spc="150" dirty="0">
                <a:solidFill>
                  <a:srgbClr val="222C77"/>
                </a:solidFill>
                <a:latin typeface="Tahoma"/>
                <a:cs typeface="Tahoma"/>
              </a:rPr>
              <a:t>СРЕДА</a:t>
            </a:r>
            <a:endParaRPr sz="1600">
              <a:latin typeface="Tahoma"/>
              <a:cs typeface="Tahoma"/>
            </a:endParaRPr>
          </a:p>
        </p:txBody>
      </p:sp>
      <p:pic>
        <p:nvPicPr>
          <p:cNvPr id="28" name="object 28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6205220" y="5427979"/>
            <a:ext cx="594359" cy="594360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2245360" y="5412740"/>
            <a:ext cx="594360" cy="594360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9672319" y="5412740"/>
            <a:ext cx="541020" cy="541020"/>
          </a:xfrm>
          <a:prstGeom prst="rect">
            <a:avLst/>
          </a:prstGeom>
        </p:spPr>
      </p:pic>
      <p:sp>
        <p:nvSpPr>
          <p:cNvPr id="31" name="object 31"/>
          <p:cNvSpPr txBox="1"/>
          <p:nvPr/>
        </p:nvSpPr>
        <p:spPr>
          <a:xfrm>
            <a:off x="1733169" y="6052820"/>
            <a:ext cx="1604010" cy="42672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2700" marR="5080" indent="284480">
              <a:lnSpc>
                <a:spcPts val="1500"/>
              </a:lnSpc>
              <a:spcBef>
                <a:spcPts val="280"/>
              </a:spcBef>
            </a:pPr>
            <a:r>
              <a:rPr sz="1350" spc="55" dirty="0">
                <a:solidFill>
                  <a:srgbClr val="252525"/>
                </a:solidFill>
                <a:latin typeface="Verdana"/>
                <a:cs typeface="Verdana"/>
              </a:rPr>
              <a:t>Учителями </a:t>
            </a:r>
            <a:r>
              <a:rPr sz="1350" spc="60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350" spc="40" dirty="0">
                <a:solidFill>
                  <a:srgbClr val="252525"/>
                </a:solidFill>
                <a:latin typeface="Verdana"/>
                <a:cs typeface="Verdana"/>
              </a:rPr>
              <a:t>с</a:t>
            </a:r>
            <a:r>
              <a:rPr sz="1350" spc="50" dirty="0">
                <a:solidFill>
                  <a:srgbClr val="252525"/>
                </a:solidFill>
                <a:latin typeface="Verdana"/>
                <a:cs typeface="Verdana"/>
              </a:rPr>
              <a:t>л</a:t>
            </a:r>
            <a:r>
              <a:rPr sz="1350" spc="-15" dirty="0">
                <a:solidFill>
                  <a:srgbClr val="252525"/>
                </a:solidFill>
                <a:latin typeface="Verdana"/>
                <a:cs typeface="Verdana"/>
              </a:rPr>
              <a:t>а</a:t>
            </a:r>
            <a:r>
              <a:rPr sz="1350" spc="55" dirty="0">
                <a:solidFill>
                  <a:srgbClr val="252525"/>
                </a:solidFill>
                <a:latin typeface="Verdana"/>
                <a:cs typeface="Verdana"/>
              </a:rPr>
              <a:t>в</a:t>
            </a:r>
            <a:r>
              <a:rPr sz="1350" spc="50" dirty="0">
                <a:solidFill>
                  <a:srgbClr val="252525"/>
                </a:solidFill>
                <a:latin typeface="Verdana"/>
                <a:cs typeface="Verdana"/>
              </a:rPr>
              <a:t>и</a:t>
            </a:r>
            <a:r>
              <a:rPr sz="1350" spc="-15" dirty="0">
                <a:solidFill>
                  <a:srgbClr val="252525"/>
                </a:solidFill>
                <a:latin typeface="Verdana"/>
                <a:cs typeface="Verdana"/>
              </a:rPr>
              <a:t>т</a:t>
            </a:r>
            <a:r>
              <a:rPr sz="1350" spc="40" dirty="0">
                <a:solidFill>
                  <a:srgbClr val="252525"/>
                </a:solidFill>
                <a:latin typeface="Verdana"/>
                <a:cs typeface="Verdana"/>
              </a:rPr>
              <a:t>ся</a:t>
            </a:r>
            <a:r>
              <a:rPr sz="1350" spc="-110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350" spc="85" dirty="0">
                <a:solidFill>
                  <a:srgbClr val="252525"/>
                </a:solidFill>
                <a:latin typeface="Verdana"/>
                <a:cs typeface="Verdana"/>
              </a:rPr>
              <a:t>Рос</a:t>
            </a:r>
            <a:r>
              <a:rPr sz="1350" spc="80" dirty="0">
                <a:solidFill>
                  <a:srgbClr val="252525"/>
                </a:solidFill>
                <a:latin typeface="Verdana"/>
                <a:cs typeface="Verdana"/>
              </a:rPr>
              <a:t>с</a:t>
            </a:r>
            <a:r>
              <a:rPr sz="1350" spc="75" dirty="0">
                <a:solidFill>
                  <a:srgbClr val="252525"/>
                </a:solidFill>
                <a:latin typeface="Verdana"/>
                <a:cs typeface="Verdana"/>
              </a:rPr>
              <a:t>и</a:t>
            </a:r>
            <a:r>
              <a:rPr sz="1350" spc="-75" dirty="0">
                <a:solidFill>
                  <a:srgbClr val="252525"/>
                </a:solidFill>
                <a:latin typeface="Verdana"/>
                <a:cs typeface="Verdana"/>
              </a:rPr>
              <a:t>я!</a:t>
            </a:r>
            <a:endParaRPr sz="1350">
              <a:latin typeface="Verdana"/>
              <a:cs typeface="Verdan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722620" y="6106159"/>
            <a:ext cx="1508125" cy="42672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2700" marR="5080" indent="99060">
              <a:lnSpc>
                <a:spcPts val="1500"/>
              </a:lnSpc>
              <a:spcBef>
                <a:spcPts val="280"/>
              </a:spcBef>
            </a:pPr>
            <a:r>
              <a:rPr sz="1350" spc="110" dirty="0">
                <a:solidFill>
                  <a:srgbClr val="252525"/>
                </a:solidFill>
                <a:latin typeface="Verdana"/>
                <a:cs typeface="Verdana"/>
              </a:rPr>
              <a:t>В</a:t>
            </a:r>
            <a:r>
              <a:rPr sz="1350" spc="-15" dirty="0">
                <a:solidFill>
                  <a:srgbClr val="252525"/>
                </a:solidFill>
                <a:latin typeface="Verdana"/>
                <a:cs typeface="Verdana"/>
              </a:rPr>
              <a:t>а</a:t>
            </a:r>
            <a:r>
              <a:rPr sz="1350" spc="70" dirty="0">
                <a:solidFill>
                  <a:srgbClr val="252525"/>
                </a:solidFill>
                <a:latin typeface="Verdana"/>
                <a:cs typeface="Verdana"/>
              </a:rPr>
              <a:t>ж</a:t>
            </a:r>
            <a:r>
              <a:rPr sz="1350" spc="60" dirty="0">
                <a:solidFill>
                  <a:srgbClr val="252525"/>
                </a:solidFill>
                <a:latin typeface="Verdana"/>
                <a:cs typeface="Verdana"/>
              </a:rPr>
              <a:t>н</a:t>
            </a:r>
            <a:r>
              <a:rPr sz="1350" spc="50" dirty="0">
                <a:solidFill>
                  <a:srgbClr val="252525"/>
                </a:solidFill>
                <a:latin typeface="Verdana"/>
                <a:cs typeface="Verdana"/>
              </a:rPr>
              <a:t>е</a:t>
            </a:r>
            <a:r>
              <a:rPr sz="1350" spc="85" dirty="0">
                <a:solidFill>
                  <a:srgbClr val="252525"/>
                </a:solidFill>
                <a:latin typeface="Verdana"/>
                <a:cs typeface="Verdana"/>
              </a:rPr>
              <a:t>й</a:t>
            </a:r>
            <a:r>
              <a:rPr sz="1350" spc="-110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350" spc="45" dirty="0">
                <a:solidFill>
                  <a:srgbClr val="252525"/>
                </a:solidFill>
                <a:latin typeface="Verdana"/>
                <a:cs typeface="Verdana"/>
              </a:rPr>
              <a:t>вс</a:t>
            </a:r>
            <a:r>
              <a:rPr sz="1350" spc="50" dirty="0">
                <a:solidFill>
                  <a:srgbClr val="252525"/>
                </a:solidFill>
                <a:latin typeface="Verdana"/>
                <a:cs typeface="Verdana"/>
              </a:rPr>
              <a:t>е</a:t>
            </a:r>
            <a:r>
              <a:rPr sz="1350" spc="15" dirty="0">
                <a:solidFill>
                  <a:srgbClr val="252525"/>
                </a:solidFill>
                <a:latin typeface="Verdana"/>
                <a:cs typeface="Verdana"/>
              </a:rPr>
              <a:t>г</a:t>
            </a:r>
            <a:r>
              <a:rPr sz="1350" spc="40" dirty="0">
                <a:solidFill>
                  <a:srgbClr val="252525"/>
                </a:solidFill>
                <a:latin typeface="Verdana"/>
                <a:cs typeface="Verdana"/>
              </a:rPr>
              <a:t>о  </a:t>
            </a:r>
            <a:r>
              <a:rPr sz="1350" spc="70" dirty="0">
                <a:solidFill>
                  <a:srgbClr val="252525"/>
                </a:solidFill>
                <a:latin typeface="Verdana"/>
                <a:cs typeface="Verdana"/>
              </a:rPr>
              <a:t>п</a:t>
            </a:r>
            <a:r>
              <a:rPr sz="1350" spc="40" dirty="0">
                <a:solidFill>
                  <a:srgbClr val="252525"/>
                </a:solidFill>
                <a:latin typeface="Verdana"/>
                <a:cs typeface="Verdana"/>
              </a:rPr>
              <a:t>о</a:t>
            </a:r>
            <a:r>
              <a:rPr sz="1350" spc="35" dirty="0">
                <a:solidFill>
                  <a:srgbClr val="252525"/>
                </a:solidFill>
                <a:latin typeface="Verdana"/>
                <a:cs typeface="Verdana"/>
              </a:rPr>
              <a:t>года</a:t>
            </a:r>
            <a:r>
              <a:rPr sz="1350" spc="-114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350" spc="35" dirty="0">
                <a:solidFill>
                  <a:srgbClr val="252525"/>
                </a:solidFill>
                <a:latin typeface="Verdana"/>
                <a:cs typeface="Verdana"/>
              </a:rPr>
              <a:t>в</a:t>
            </a:r>
            <a:r>
              <a:rPr sz="1350" spc="-114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350" spc="90" dirty="0">
                <a:solidFill>
                  <a:srgbClr val="252525"/>
                </a:solidFill>
                <a:latin typeface="Verdana"/>
                <a:cs typeface="Verdana"/>
              </a:rPr>
              <a:t>ш</a:t>
            </a:r>
            <a:r>
              <a:rPr sz="1350" spc="30" dirty="0">
                <a:solidFill>
                  <a:srgbClr val="252525"/>
                </a:solidFill>
                <a:latin typeface="Verdana"/>
                <a:cs typeface="Verdana"/>
              </a:rPr>
              <a:t>ко</a:t>
            </a:r>
            <a:r>
              <a:rPr sz="1350" spc="35" dirty="0">
                <a:solidFill>
                  <a:srgbClr val="252525"/>
                </a:solidFill>
                <a:latin typeface="Verdana"/>
                <a:cs typeface="Verdana"/>
              </a:rPr>
              <a:t>л</a:t>
            </a:r>
            <a:r>
              <a:rPr sz="1350" spc="50" dirty="0">
                <a:solidFill>
                  <a:srgbClr val="252525"/>
                </a:solidFill>
                <a:latin typeface="Verdana"/>
                <a:cs typeface="Verdana"/>
              </a:rPr>
              <a:t>е</a:t>
            </a:r>
            <a:r>
              <a:rPr sz="1350" spc="-175" dirty="0">
                <a:solidFill>
                  <a:srgbClr val="252525"/>
                </a:solidFill>
                <a:latin typeface="Verdana"/>
                <a:cs typeface="Verdana"/>
              </a:rPr>
              <a:t>!</a:t>
            </a:r>
            <a:endParaRPr sz="1350">
              <a:latin typeface="Verdana"/>
              <a:cs typeface="Verdana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9221851" y="6052820"/>
            <a:ext cx="1446530" cy="42672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2700" marR="5080" indent="93980">
              <a:lnSpc>
                <a:spcPts val="1500"/>
              </a:lnSpc>
              <a:spcBef>
                <a:spcPts val="280"/>
              </a:spcBef>
            </a:pPr>
            <a:r>
              <a:rPr sz="1350" spc="-80" dirty="0">
                <a:solidFill>
                  <a:srgbClr val="252525"/>
                </a:solidFill>
                <a:latin typeface="Verdana"/>
                <a:cs typeface="Verdana"/>
              </a:rPr>
              <a:t>«</a:t>
            </a:r>
            <a:r>
              <a:rPr sz="1350" spc="-100" dirty="0">
                <a:solidFill>
                  <a:srgbClr val="252525"/>
                </a:solidFill>
                <a:latin typeface="Verdana"/>
                <a:cs typeface="Verdana"/>
              </a:rPr>
              <a:t>С</a:t>
            </a:r>
            <a:r>
              <a:rPr sz="1350" spc="95" dirty="0">
                <a:solidFill>
                  <a:srgbClr val="252525"/>
                </a:solidFill>
                <a:latin typeface="Verdana"/>
                <a:cs typeface="Verdana"/>
              </a:rPr>
              <a:t>р</a:t>
            </a:r>
            <a:r>
              <a:rPr sz="1350" spc="50" dirty="0">
                <a:solidFill>
                  <a:srgbClr val="252525"/>
                </a:solidFill>
                <a:latin typeface="Verdana"/>
                <a:cs typeface="Verdana"/>
              </a:rPr>
              <a:t>е</a:t>
            </a:r>
            <a:r>
              <a:rPr sz="1350" spc="-55" dirty="0">
                <a:solidFill>
                  <a:srgbClr val="252525"/>
                </a:solidFill>
                <a:latin typeface="Verdana"/>
                <a:cs typeface="Verdana"/>
              </a:rPr>
              <a:t>да»</a:t>
            </a:r>
            <a:r>
              <a:rPr sz="1350" spc="-100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350" spc="45" dirty="0">
                <a:solidFill>
                  <a:srgbClr val="252525"/>
                </a:solidFill>
                <a:latin typeface="Verdana"/>
                <a:cs typeface="Verdana"/>
              </a:rPr>
              <a:t>с</a:t>
            </a:r>
            <a:r>
              <a:rPr sz="1350" spc="60" dirty="0">
                <a:solidFill>
                  <a:srgbClr val="252525"/>
                </a:solidFill>
                <a:latin typeface="Verdana"/>
                <a:cs typeface="Verdana"/>
              </a:rPr>
              <a:t>е</a:t>
            </a:r>
            <a:r>
              <a:rPr sz="1350" spc="155" dirty="0">
                <a:solidFill>
                  <a:srgbClr val="252525"/>
                </a:solidFill>
                <a:latin typeface="Verdana"/>
                <a:cs typeface="Verdana"/>
              </a:rPr>
              <a:t>м</a:t>
            </a:r>
            <a:r>
              <a:rPr sz="1350" dirty="0">
                <a:solidFill>
                  <a:srgbClr val="252525"/>
                </a:solidFill>
                <a:latin typeface="Verdana"/>
                <a:cs typeface="Verdana"/>
              </a:rPr>
              <a:t>ь  </a:t>
            </a:r>
            <a:r>
              <a:rPr sz="1350" spc="60" dirty="0">
                <a:solidFill>
                  <a:srgbClr val="252525"/>
                </a:solidFill>
                <a:latin typeface="Verdana"/>
                <a:cs typeface="Verdana"/>
              </a:rPr>
              <a:t>д</a:t>
            </a:r>
            <a:r>
              <a:rPr sz="1350" spc="70" dirty="0">
                <a:solidFill>
                  <a:srgbClr val="252525"/>
                </a:solidFill>
                <a:latin typeface="Verdana"/>
                <a:cs typeface="Verdana"/>
              </a:rPr>
              <a:t>н</a:t>
            </a:r>
            <a:r>
              <a:rPr sz="1350" spc="50" dirty="0">
                <a:solidFill>
                  <a:srgbClr val="252525"/>
                </a:solidFill>
                <a:latin typeface="Verdana"/>
                <a:cs typeface="Verdana"/>
              </a:rPr>
              <a:t>е</a:t>
            </a:r>
            <a:r>
              <a:rPr sz="1350" spc="85" dirty="0">
                <a:solidFill>
                  <a:srgbClr val="252525"/>
                </a:solidFill>
                <a:latin typeface="Verdana"/>
                <a:cs typeface="Verdana"/>
              </a:rPr>
              <a:t>й</a:t>
            </a:r>
            <a:r>
              <a:rPr sz="1350" spc="-125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350" spc="35" dirty="0">
                <a:solidFill>
                  <a:srgbClr val="252525"/>
                </a:solidFill>
                <a:latin typeface="Verdana"/>
                <a:cs typeface="Verdana"/>
              </a:rPr>
              <a:t>в</a:t>
            </a:r>
            <a:r>
              <a:rPr sz="1350" spc="-114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350" spc="75" dirty="0">
                <a:solidFill>
                  <a:srgbClr val="252525"/>
                </a:solidFill>
                <a:latin typeface="Verdana"/>
                <a:cs typeface="Verdana"/>
              </a:rPr>
              <a:t>н</a:t>
            </a:r>
            <a:r>
              <a:rPr sz="1350" spc="50" dirty="0">
                <a:solidFill>
                  <a:srgbClr val="252525"/>
                </a:solidFill>
                <a:latin typeface="Verdana"/>
                <a:cs typeface="Verdana"/>
              </a:rPr>
              <a:t>е</a:t>
            </a:r>
            <a:r>
              <a:rPr sz="1350" spc="55" dirty="0">
                <a:solidFill>
                  <a:srgbClr val="252525"/>
                </a:solidFill>
                <a:latin typeface="Verdana"/>
                <a:cs typeface="Verdana"/>
              </a:rPr>
              <a:t>де</a:t>
            </a:r>
            <a:r>
              <a:rPr sz="1350" spc="35" dirty="0">
                <a:solidFill>
                  <a:srgbClr val="252525"/>
                </a:solidFill>
                <a:latin typeface="Verdana"/>
                <a:cs typeface="Verdana"/>
              </a:rPr>
              <a:t>л</a:t>
            </a:r>
            <a:r>
              <a:rPr sz="1350" spc="65" dirty="0">
                <a:solidFill>
                  <a:srgbClr val="252525"/>
                </a:solidFill>
                <a:latin typeface="Verdana"/>
                <a:cs typeface="Verdana"/>
              </a:rPr>
              <a:t>ю</a:t>
            </a:r>
            <a:r>
              <a:rPr sz="1350" spc="-175" dirty="0">
                <a:solidFill>
                  <a:srgbClr val="252525"/>
                </a:solidFill>
                <a:latin typeface="Verdana"/>
                <a:cs typeface="Verdana"/>
              </a:rPr>
              <a:t>!</a:t>
            </a:r>
            <a:endParaRPr sz="1350">
              <a:latin typeface="Verdana"/>
              <a:cs typeface="Verdana"/>
            </a:endParaRPr>
          </a:p>
        </p:txBody>
      </p:sp>
      <p:sp>
        <p:nvSpPr>
          <p:cNvPr id="34" name="object 34"/>
          <p:cNvSpPr txBox="1">
            <a:spLocks noGrp="1"/>
          </p:cNvSpPr>
          <p:nvPr>
            <p:ph type="title"/>
          </p:nvPr>
        </p:nvSpPr>
        <p:spPr>
          <a:xfrm>
            <a:off x="1829816" y="384411"/>
            <a:ext cx="8531860" cy="736600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30"/>
              </a:spcBef>
            </a:pPr>
            <a:r>
              <a:rPr sz="2050" spc="125" dirty="0"/>
              <a:t>МАГИСТРАЛЬНЫЕ</a:t>
            </a:r>
            <a:r>
              <a:rPr sz="2050" spc="-70" dirty="0"/>
              <a:t> </a:t>
            </a:r>
            <a:r>
              <a:rPr sz="2050" spc="135" dirty="0"/>
              <a:t>НАПРАВЛЕНИЯ</a:t>
            </a:r>
            <a:r>
              <a:rPr sz="2050" spc="-70" dirty="0"/>
              <a:t> </a:t>
            </a:r>
            <a:r>
              <a:rPr sz="2050" spc="120" dirty="0"/>
              <a:t>И</a:t>
            </a:r>
            <a:r>
              <a:rPr sz="2050" spc="-25" dirty="0"/>
              <a:t> </a:t>
            </a:r>
            <a:r>
              <a:rPr sz="2050" spc="90" dirty="0"/>
              <a:t>КЛЮЧЕВЫЕ</a:t>
            </a:r>
            <a:r>
              <a:rPr sz="2050" spc="-80" dirty="0"/>
              <a:t> </a:t>
            </a:r>
            <a:r>
              <a:rPr sz="2050" spc="105" dirty="0"/>
              <a:t>УСЛОВИЯ</a:t>
            </a:r>
            <a:endParaRPr sz="2050"/>
          </a:p>
          <a:p>
            <a:pPr marL="1905" algn="ctr">
              <a:lnSpc>
                <a:spcPct val="100000"/>
              </a:lnSpc>
              <a:spcBef>
                <a:spcPts val="340"/>
              </a:spcBef>
            </a:pPr>
            <a:r>
              <a:rPr sz="2050" spc="125" dirty="0"/>
              <a:t>ПРОЕКТА</a:t>
            </a:r>
            <a:r>
              <a:rPr sz="2050" spc="-35" dirty="0"/>
              <a:t> </a:t>
            </a:r>
            <a:r>
              <a:rPr sz="2050" spc="40" dirty="0"/>
              <a:t>«ШКОЛА</a:t>
            </a:r>
            <a:r>
              <a:rPr sz="2050" spc="-70" dirty="0"/>
              <a:t> </a:t>
            </a:r>
            <a:r>
              <a:rPr sz="2050" spc="125" dirty="0"/>
              <a:t>МИНПРОСВЕЩЕНИЯ</a:t>
            </a:r>
            <a:r>
              <a:rPr sz="2050" spc="-35" dirty="0"/>
              <a:t> </a:t>
            </a:r>
            <a:r>
              <a:rPr sz="2050" spc="65" dirty="0"/>
              <a:t>РОССИИ»</a:t>
            </a:r>
            <a:endParaRPr sz="2050"/>
          </a:p>
        </p:txBody>
      </p:sp>
      <p:sp>
        <p:nvSpPr>
          <p:cNvPr id="35" name="object 35"/>
          <p:cNvSpPr txBox="1"/>
          <p:nvPr/>
        </p:nvSpPr>
        <p:spPr>
          <a:xfrm>
            <a:off x="2060194" y="1194752"/>
            <a:ext cx="8067040" cy="1968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00" spc="80" dirty="0">
                <a:solidFill>
                  <a:srgbClr val="FFFFFF"/>
                </a:solidFill>
                <a:latin typeface="Verdana"/>
                <a:cs typeface="Verdana"/>
              </a:rPr>
              <a:t>НАПРАВЛЕНИЯ</a:t>
            </a:r>
            <a:r>
              <a:rPr sz="1100" spc="-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100" spc="45" dirty="0">
                <a:solidFill>
                  <a:srgbClr val="FFFFFF"/>
                </a:solidFill>
                <a:latin typeface="Verdana"/>
                <a:cs typeface="Verdana"/>
              </a:rPr>
              <a:t>ДЕЯТЕЛЬНОСТИ</a:t>
            </a:r>
            <a:r>
              <a:rPr sz="1100" spc="-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100" spc="20" dirty="0">
                <a:solidFill>
                  <a:srgbClr val="FFFFFF"/>
                </a:solidFill>
                <a:latin typeface="Verdana"/>
                <a:cs typeface="Verdana"/>
              </a:rPr>
              <a:t>ШКОЛ,</a:t>
            </a:r>
            <a:r>
              <a:rPr sz="1100" spc="-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100" spc="100" dirty="0">
                <a:solidFill>
                  <a:srgbClr val="FFFFFF"/>
                </a:solidFill>
                <a:latin typeface="Verdana"/>
                <a:cs typeface="Verdana"/>
              </a:rPr>
              <a:t>ФОРМИРУЮЩИЕ</a:t>
            </a:r>
            <a:r>
              <a:rPr sz="1100" spc="-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100" spc="70" dirty="0">
                <a:solidFill>
                  <a:srgbClr val="FFFFFF"/>
                </a:solidFill>
                <a:latin typeface="Verdana"/>
                <a:cs typeface="Verdana"/>
              </a:rPr>
              <a:t>ЕДИНОЕ</a:t>
            </a:r>
            <a:r>
              <a:rPr sz="1100" spc="-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100" spc="65" dirty="0">
                <a:solidFill>
                  <a:srgbClr val="FFFFFF"/>
                </a:solidFill>
                <a:latin typeface="Verdana"/>
                <a:cs typeface="Verdana"/>
              </a:rPr>
              <a:t>ОБРАЗОВАТЕЛЬНОЕ</a:t>
            </a:r>
            <a:r>
              <a:rPr sz="1100" spc="-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100" spc="65" dirty="0">
                <a:solidFill>
                  <a:srgbClr val="FFFFFF"/>
                </a:solidFill>
                <a:latin typeface="Verdana"/>
                <a:cs typeface="Verdana"/>
              </a:rPr>
              <a:t>ПРОСТРАНСТВО</a:t>
            </a:r>
            <a:endParaRPr sz="1100">
              <a:latin typeface="Verdana"/>
              <a:cs typeface="Verdana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1604625" y="6342062"/>
            <a:ext cx="113664" cy="21145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200" spc="35" dirty="0">
                <a:solidFill>
                  <a:srgbClr val="A2A2A2"/>
                </a:solidFill>
                <a:latin typeface="Tahoma"/>
                <a:cs typeface="Tahoma"/>
              </a:rPr>
              <a:t>5</a:t>
            </a:r>
            <a:endParaRPr sz="12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444985" y="6433184"/>
            <a:ext cx="13398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85" dirty="0">
                <a:solidFill>
                  <a:srgbClr val="BEBEBE"/>
                </a:solidFill>
                <a:latin typeface="Tahoma"/>
                <a:cs typeface="Tahoma"/>
              </a:rPr>
              <a:t>6</a:t>
            </a:r>
            <a:endParaRPr sz="1400">
              <a:latin typeface="Tahoma"/>
              <a:cs typeface="Tahoma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807173" y="1134110"/>
            <a:ext cx="1412875" cy="1950085"/>
            <a:chOff x="807173" y="1134110"/>
            <a:chExt cx="1412875" cy="195008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07173" y="1671193"/>
              <a:ext cx="1412786" cy="141274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446529" y="1134110"/>
              <a:ext cx="127000" cy="542290"/>
            </a:xfrm>
            <a:custGeom>
              <a:avLst/>
              <a:gdLst/>
              <a:ahLst/>
              <a:cxnLst/>
              <a:rect l="l" t="t" r="r" b="b"/>
              <a:pathLst>
                <a:path w="127000" h="542289">
                  <a:moveTo>
                    <a:pt x="57150" y="120650"/>
                  </a:moveTo>
                  <a:lnTo>
                    <a:pt x="57150" y="541909"/>
                  </a:lnTo>
                  <a:lnTo>
                    <a:pt x="69850" y="541909"/>
                  </a:lnTo>
                  <a:lnTo>
                    <a:pt x="69850" y="127000"/>
                  </a:lnTo>
                  <a:lnTo>
                    <a:pt x="63500" y="127000"/>
                  </a:lnTo>
                  <a:lnTo>
                    <a:pt x="57150" y="120650"/>
                  </a:lnTo>
                  <a:close/>
                </a:path>
                <a:path w="127000" h="542289">
                  <a:moveTo>
                    <a:pt x="69850" y="63500"/>
                  </a:moveTo>
                  <a:lnTo>
                    <a:pt x="57150" y="63500"/>
                  </a:lnTo>
                  <a:lnTo>
                    <a:pt x="57150" y="120650"/>
                  </a:lnTo>
                  <a:lnTo>
                    <a:pt x="63500" y="127000"/>
                  </a:lnTo>
                  <a:lnTo>
                    <a:pt x="69850" y="120650"/>
                  </a:lnTo>
                  <a:lnTo>
                    <a:pt x="69850" y="63500"/>
                  </a:lnTo>
                  <a:close/>
                </a:path>
                <a:path w="127000" h="542289">
                  <a:moveTo>
                    <a:pt x="69850" y="120650"/>
                  </a:moveTo>
                  <a:lnTo>
                    <a:pt x="63500" y="127000"/>
                  </a:lnTo>
                  <a:lnTo>
                    <a:pt x="69850" y="127000"/>
                  </a:lnTo>
                  <a:lnTo>
                    <a:pt x="69850" y="120650"/>
                  </a:lnTo>
                  <a:close/>
                </a:path>
                <a:path w="127000" h="542289">
                  <a:moveTo>
                    <a:pt x="63500" y="0"/>
                  </a:moveTo>
                  <a:lnTo>
                    <a:pt x="0" y="63500"/>
                  </a:lnTo>
                  <a:lnTo>
                    <a:pt x="57150" y="120650"/>
                  </a:lnTo>
                  <a:lnTo>
                    <a:pt x="57150" y="63500"/>
                  </a:lnTo>
                  <a:lnTo>
                    <a:pt x="127000" y="63500"/>
                  </a:lnTo>
                  <a:lnTo>
                    <a:pt x="63500" y="0"/>
                  </a:lnTo>
                  <a:close/>
                </a:path>
                <a:path w="127000" h="542289">
                  <a:moveTo>
                    <a:pt x="127000" y="63500"/>
                  </a:moveTo>
                  <a:lnTo>
                    <a:pt x="69850" y="63500"/>
                  </a:lnTo>
                  <a:lnTo>
                    <a:pt x="69850" y="120650"/>
                  </a:lnTo>
                  <a:lnTo>
                    <a:pt x="127000" y="63500"/>
                  </a:lnTo>
                  <a:close/>
                </a:path>
              </a:pathLst>
            </a:custGeom>
            <a:solidFill>
              <a:srgbClr val="1E31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924242" y="765873"/>
            <a:ext cx="120396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75" dirty="0">
                <a:solidFill>
                  <a:srgbClr val="1E3166"/>
                </a:solidFill>
              </a:rPr>
              <a:t>ЗН</a:t>
            </a:r>
            <a:r>
              <a:rPr sz="2000" spc="204" dirty="0">
                <a:solidFill>
                  <a:srgbClr val="1E3166"/>
                </a:solidFill>
              </a:rPr>
              <a:t>А</a:t>
            </a:r>
            <a:r>
              <a:rPr sz="2000" spc="210" dirty="0">
                <a:solidFill>
                  <a:srgbClr val="1E3166"/>
                </a:solidFill>
              </a:rPr>
              <a:t>Н</a:t>
            </a:r>
            <a:r>
              <a:rPr sz="2000" spc="105" dirty="0">
                <a:solidFill>
                  <a:srgbClr val="1E3166"/>
                </a:solidFill>
              </a:rPr>
              <a:t>ИЕ</a:t>
            </a:r>
            <a:endParaRPr sz="2000"/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5060" y="1998979"/>
            <a:ext cx="741679" cy="706120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3449320" y="2702560"/>
            <a:ext cx="576580" cy="576580"/>
            <a:chOff x="3449320" y="2702560"/>
            <a:chExt cx="576580" cy="576580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49320" y="2702560"/>
              <a:ext cx="576579" cy="57657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28060" y="2758440"/>
              <a:ext cx="419100" cy="401320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3442715" y="796353"/>
            <a:ext cx="8136255" cy="47038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spc="150" dirty="0">
                <a:latin typeface="Verdana"/>
                <a:cs typeface="Verdana"/>
              </a:rPr>
              <a:t>П</a:t>
            </a:r>
            <a:r>
              <a:rPr sz="2000" spc="125" dirty="0">
                <a:latin typeface="Verdana"/>
                <a:cs typeface="Verdana"/>
              </a:rPr>
              <a:t>р</a:t>
            </a:r>
            <a:r>
              <a:rPr sz="2000" spc="35" dirty="0">
                <a:latin typeface="Verdana"/>
                <a:cs typeface="Verdana"/>
              </a:rPr>
              <a:t>едос</a:t>
            </a:r>
            <a:r>
              <a:rPr sz="2000" spc="20" dirty="0">
                <a:latin typeface="Verdana"/>
                <a:cs typeface="Verdana"/>
              </a:rPr>
              <a:t>т</a:t>
            </a:r>
            <a:r>
              <a:rPr sz="2000" spc="-45" dirty="0">
                <a:latin typeface="Verdana"/>
                <a:cs typeface="Verdana"/>
              </a:rPr>
              <a:t>а</a:t>
            </a:r>
            <a:r>
              <a:rPr sz="2000" spc="40" dirty="0">
                <a:latin typeface="Verdana"/>
                <a:cs typeface="Verdana"/>
              </a:rPr>
              <a:t>вле</a:t>
            </a:r>
            <a:r>
              <a:rPr sz="2000" spc="50" dirty="0">
                <a:latin typeface="Verdana"/>
                <a:cs typeface="Verdana"/>
              </a:rPr>
              <a:t>н</a:t>
            </a:r>
            <a:r>
              <a:rPr sz="2000" spc="70" dirty="0">
                <a:latin typeface="Verdana"/>
                <a:cs typeface="Verdana"/>
              </a:rPr>
              <a:t>ие</a:t>
            </a:r>
            <a:r>
              <a:rPr sz="2000" spc="-190" dirty="0">
                <a:latin typeface="Verdana"/>
                <a:cs typeface="Verdana"/>
              </a:rPr>
              <a:t> </a:t>
            </a:r>
            <a:r>
              <a:rPr sz="2000" b="1" spc="45" dirty="0">
                <a:solidFill>
                  <a:srgbClr val="1E3166"/>
                </a:solidFill>
                <a:latin typeface="Tahoma"/>
                <a:cs typeface="Tahoma"/>
              </a:rPr>
              <a:t>к</a:t>
            </a:r>
            <a:r>
              <a:rPr sz="2000" b="1" spc="25" dirty="0">
                <a:solidFill>
                  <a:srgbClr val="1E3166"/>
                </a:solidFill>
                <a:latin typeface="Tahoma"/>
                <a:cs typeface="Tahoma"/>
              </a:rPr>
              <a:t>а</a:t>
            </a:r>
            <a:r>
              <a:rPr sz="2000" b="1" spc="45" dirty="0">
                <a:solidFill>
                  <a:srgbClr val="1E3166"/>
                </a:solidFill>
                <a:latin typeface="Tahoma"/>
                <a:cs typeface="Tahoma"/>
              </a:rPr>
              <a:t>ж</a:t>
            </a:r>
            <a:r>
              <a:rPr sz="2000" b="1" spc="90" dirty="0">
                <a:solidFill>
                  <a:srgbClr val="1E3166"/>
                </a:solidFill>
                <a:latin typeface="Tahoma"/>
                <a:cs typeface="Tahoma"/>
              </a:rPr>
              <a:t>д</a:t>
            </a:r>
            <a:r>
              <a:rPr sz="2000" b="1" spc="75" dirty="0">
                <a:solidFill>
                  <a:srgbClr val="1E3166"/>
                </a:solidFill>
                <a:latin typeface="Tahoma"/>
                <a:cs typeface="Tahoma"/>
              </a:rPr>
              <a:t>о</a:t>
            </a:r>
            <a:r>
              <a:rPr sz="2000" b="1" spc="120" dirty="0">
                <a:solidFill>
                  <a:srgbClr val="1E3166"/>
                </a:solidFill>
                <a:latin typeface="Tahoma"/>
                <a:cs typeface="Tahoma"/>
              </a:rPr>
              <a:t>м</a:t>
            </a:r>
            <a:r>
              <a:rPr sz="2000" b="1" spc="75" dirty="0">
                <a:solidFill>
                  <a:srgbClr val="1E3166"/>
                </a:solidFill>
                <a:latin typeface="Tahoma"/>
                <a:cs typeface="Tahoma"/>
              </a:rPr>
              <a:t>у</a:t>
            </a:r>
            <a:r>
              <a:rPr sz="2000" b="1" spc="-20" dirty="0">
                <a:solidFill>
                  <a:srgbClr val="1E3166"/>
                </a:solidFill>
                <a:latin typeface="Tahoma"/>
                <a:cs typeface="Tahoma"/>
              </a:rPr>
              <a:t> </a:t>
            </a:r>
            <a:r>
              <a:rPr sz="2000" b="1" spc="65" dirty="0">
                <a:solidFill>
                  <a:srgbClr val="1E3166"/>
                </a:solidFill>
                <a:latin typeface="Tahoma"/>
                <a:cs typeface="Tahoma"/>
              </a:rPr>
              <a:t>о</a:t>
            </a:r>
            <a:r>
              <a:rPr sz="2000" b="1" spc="80" dirty="0">
                <a:solidFill>
                  <a:srgbClr val="1E3166"/>
                </a:solidFill>
                <a:latin typeface="Tahoma"/>
                <a:cs typeface="Tahoma"/>
              </a:rPr>
              <a:t>б</a:t>
            </a:r>
            <a:r>
              <a:rPr sz="2000" b="1" spc="65" dirty="0">
                <a:solidFill>
                  <a:srgbClr val="1E3166"/>
                </a:solidFill>
                <a:latin typeface="Tahoma"/>
                <a:cs typeface="Tahoma"/>
              </a:rPr>
              <a:t>у</a:t>
            </a:r>
            <a:r>
              <a:rPr sz="2000" b="1" spc="25" dirty="0">
                <a:solidFill>
                  <a:srgbClr val="1E3166"/>
                </a:solidFill>
                <a:latin typeface="Tahoma"/>
                <a:cs typeface="Tahoma"/>
              </a:rPr>
              <a:t>ч</a:t>
            </a:r>
            <a:r>
              <a:rPr sz="2000" b="1" dirty="0">
                <a:solidFill>
                  <a:srgbClr val="1E3166"/>
                </a:solidFill>
                <a:latin typeface="Tahoma"/>
                <a:cs typeface="Tahoma"/>
              </a:rPr>
              <a:t>а</a:t>
            </a:r>
            <a:r>
              <a:rPr sz="2000" b="1" spc="-50" dirty="0">
                <a:solidFill>
                  <a:srgbClr val="1E3166"/>
                </a:solidFill>
                <a:latin typeface="Tahoma"/>
                <a:cs typeface="Tahoma"/>
              </a:rPr>
              <a:t>ю</a:t>
            </a:r>
            <a:r>
              <a:rPr sz="2000" b="1" spc="105" dirty="0">
                <a:solidFill>
                  <a:srgbClr val="1E3166"/>
                </a:solidFill>
                <a:latin typeface="Tahoma"/>
                <a:cs typeface="Tahoma"/>
              </a:rPr>
              <a:t>щ</a:t>
            </a:r>
            <a:r>
              <a:rPr sz="2000" b="1" spc="55" dirty="0">
                <a:solidFill>
                  <a:srgbClr val="1E3166"/>
                </a:solidFill>
                <a:latin typeface="Tahoma"/>
                <a:cs typeface="Tahoma"/>
              </a:rPr>
              <a:t>е</a:t>
            </a:r>
            <a:r>
              <a:rPr sz="2000" b="1" spc="120" dirty="0">
                <a:solidFill>
                  <a:srgbClr val="1E3166"/>
                </a:solidFill>
                <a:latin typeface="Tahoma"/>
                <a:cs typeface="Tahoma"/>
              </a:rPr>
              <a:t>м</a:t>
            </a:r>
            <a:r>
              <a:rPr sz="2000" b="1" spc="65" dirty="0">
                <a:solidFill>
                  <a:srgbClr val="1E3166"/>
                </a:solidFill>
                <a:latin typeface="Tahoma"/>
                <a:cs typeface="Tahoma"/>
              </a:rPr>
              <a:t>у</a:t>
            </a:r>
            <a:r>
              <a:rPr sz="2000" b="1" spc="60" dirty="0">
                <a:solidFill>
                  <a:srgbClr val="1E3166"/>
                </a:solidFill>
                <a:latin typeface="Tahoma"/>
                <a:cs typeface="Tahoma"/>
              </a:rPr>
              <a:t>ся  </a:t>
            </a:r>
            <a:r>
              <a:rPr sz="2000" b="1" spc="40" dirty="0">
                <a:solidFill>
                  <a:srgbClr val="1E3166"/>
                </a:solidFill>
                <a:latin typeface="Tahoma"/>
                <a:cs typeface="Tahoma"/>
              </a:rPr>
              <a:t>к</a:t>
            </a:r>
            <a:r>
              <a:rPr sz="2000" b="1" spc="25" dirty="0">
                <a:solidFill>
                  <a:srgbClr val="1E3166"/>
                </a:solidFill>
                <a:latin typeface="Tahoma"/>
                <a:cs typeface="Tahoma"/>
              </a:rPr>
              <a:t>ач</a:t>
            </a:r>
            <a:r>
              <a:rPr sz="2000" b="1" spc="85" dirty="0">
                <a:solidFill>
                  <a:srgbClr val="1E3166"/>
                </a:solidFill>
                <a:latin typeface="Tahoma"/>
                <a:cs typeface="Tahoma"/>
              </a:rPr>
              <a:t>е</a:t>
            </a:r>
            <a:r>
              <a:rPr sz="2000" b="1" spc="75" dirty="0">
                <a:solidFill>
                  <a:srgbClr val="1E3166"/>
                </a:solidFill>
                <a:latin typeface="Tahoma"/>
                <a:cs typeface="Tahoma"/>
              </a:rPr>
              <a:t>ст</a:t>
            </a:r>
            <a:r>
              <a:rPr sz="2000" b="1" spc="60" dirty="0">
                <a:solidFill>
                  <a:srgbClr val="1E3166"/>
                </a:solidFill>
                <a:latin typeface="Tahoma"/>
                <a:cs typeface="Tahoma"/>
              </a:rPr>
              <a:t>в</a:t>
            </a:r>
            <a:r>
              <a:rPr sz="2000" b="1" spc="50" dirty="0">
                <a:solidFill>
                  <a:srgbClr val="1E3166"/>
                </a:solidFill>
                <a:latin typeface="Tahoma"/>
                <a:cs typeface="Tahoma"/>
              </a:rPr>
              <a:t>е</a:t>
            </a:r>
            <a:r>
              <a:rPr sz="2000" b="1" spc="75" dirty="0">
                <a:solidFill>
                  <a:srgbClr val="1E3166"/>
                </a:solidFill>
                <a:latin typeface="Tahoma"/>
                <a:cs typeface="Tahoma"/>
              </a:rPr>
              <a:t>нн</a:t>
            </a:r>
            <a:r>
              <a:rPr sz="2000" b="1" spc="60" dirty="0">
                <a:solidFill>
                  <a:srgbClr val="1E3166"/>
                </a:solidFill>
                <a:latin typeface="Tahoma"/>
                <a:cs typeface="Tahoma"/>
              </a:rPr>
              <a:t>о</a:t>
            </a:r>
            <a:r>
              <a:rPr sz="2000" b="1" spc="20" dirty="0">
                <a:solidFill>
                  <a:srgbClr val="1E3166"/>
                </a:solidFill>
                <a:latin typeface="Tahoma"/>
                <a:cs typeface="Tahoma"/>
              </a:rPr>
              <a:t>г</a:t>
            </a:r>
            <a:r>
              <a:rPr sz="2000" b="1" spc="70" dirty="0">
                <a:solidFill>
                  <a:srgbClr val="1E3166"/>
                </a:solidFill>
                <a:latin typeface="Tahoma"/>
                <a:cs typeface="Tahoma"/>
              </a:rPr>
              <a:t>о</a:t>
            </a:r>
            <a:r>
              <a:rPr sz="2000" b="1" spc="60" dirty="0">
                <a:solidFill>
                  <a:srgbClr val="1E3166"/>
                </a:solidFill>
                <a:latin typeface="Tahoma"/>
                <a:cs typeface="Tahoma"/>
              </a:rPr>
              <a:t> о</a:t>
            </a:r>
            <a:r>
              <a:rPr sz="2000" b="1" spc="80" dirty="0">
                <a:solidFill>
                  <a:srgbClr val="1E3166"/>
                </a:solidFill>
                <a:latin typeface="Tahoma"/>
                <a:cs typeface="Tahoma"/>
              </a:rPr>
              <a:t>б</a:t>
            </a:r>
            <a:r>
              <a:rPr sz="2000" b="1" spc="105" dirty="0">
                <a:solidFill>
                  <a:srgbClr val="1E3166"/>
                </a:solidFill>
                <a:latin typeface="Tahoma"/>
                <a:cs typeface="Tahoma"/>
              </a:rPr>
              <a:t>щ</a:t>
            </a:r>
            <a:r>
              <a:rPr sz="2000" b="1" spc="55" dirty="0">
                <a:solidFill>
                  <a:srgbClr val="1E3166"/>
                </a:solidFill>
                <a:latin typeface="Tahoma"/>
                <a:cs typeface="Tahoma"/>
              </a:rPr>
              <a:t>е</a:t>
            </a:r>
            <a:r>
              <a:rPr sz="2000" b="1" spc="20" dirty="0">
                <a:solidFill>
                  <a:srgbClr val="1E3166"/>
                </a:solidFill>
                <a:latin typeface="Tahoma"/>
                <a:cs typeface="Tahoma"/>
              </a:rPr>
              <a:t>г</a:t>
            </a:r>
            <a:r>
              <a:rPr sz="2000" b="1" spc="70" dirty="0">
                <a:solidFill>
                  <a:srgbClr val="1E3166"/>
                </a:solidFill>
                <a:latin typeface="Tahoma"/>
                <a:cs typeface="Tahoma"/>
              </a:rPr>
              <a:t>о</a:t>
            </a:r>
            <a:r>
              <a:rPr sz="2000" b="1" dirty="0">
                <a:solidFill>
                  <a:srgbClr val="1E3166"/>
                </a:solidFill>
                <a:latin typeface="Tahoma"/>
                <a:cs typeface="Tahoma"/>
              </a:rPr>
              <a:t> </a:t>
            </a:r>
            <a:r>
              <a:rPr sz="2000" b="1" spc="60" dirty="0">
                <a:solidFill>
                  <a:srgbClr val="1E3166"/>
                </a:solidFill>
                <a:latin typeface="Tahoma"/>
                <a:cs typeface="Tahoma"/>
              </a:rPr>
              <a:t>о</a:t>
            </a:r>
            <a:r>
              <a:rPr sz="2000" b="1" spc="80" dirty="0">
                <a:solidFill>
                  <a:srgbClr val="1E3166"/>
                </a:solidFill>
                <a:latin typeface="Tahoma"/>
                <a:cs typeface="Tahoma"/>
              </a:rPr>
              <a:t>б</a:t>
            </a:r>
            <a:r>
              <a:rPr sz="2000" b="1" spc="114" dirty="0">
                <a:solidFill>
                  <a:srgbClr val="1E3166"/>
                </a:solidFill>
                <a:latin typeface="Tahoma"/>
                <a:cs typeface="Tahoma"/>
              </a:rPr>
              <a:t>р</a:t>
            </a:r>
            <a:r>
              <a:rPr sz="2000" b="1" dirty="0">
                <a:solidFill>
                  <a:srgbClr val="1E3166"/>
                </a:solidFill>
                <a:latin typeface="Tahoma"/>
                <a:cs typeface="Tahoma"/>
              </a:rPr>
              <a:t>а</a:t>
            </a:r>
            <a:r>
              <a:rPr sz="2000" b="1" spc="65" dirty="0">
                <a:solidFill>
                  <a:srgbClr val="1E3166"/>
                </a:solidFill>
                <a:latin typeface="Tahoma"/>
                <a:cs typeface="Tahoma"/>
              </a:rPr>
              <a:t>зо</a:t>
            </a:r>
            <a:r>
              <a:rPr sz="2000" b="1" spc="15" dirty="0">
                <a:solidFill>
                  <a:srgbClr val="1E3166"/>
                </a:solidFill>
                <a:latin typeface="Tahoma"/>
                <a:cs typeface="Tahoma"/>
              </a:rPr>
              <a:t>в</a:t>
            </a:r>
            <a:r>
              <a:rPr sz="2000" b="1" dirty="0">
                <a:solidFill>
                  <a:srgbClr val="1E3166"/>
                </a:solidFill>
                <a:latin typeface="Tahoma"/>
                <a:cs typeface="Tahoma"/>
              </a:rPr>
              <a:t>а</a:t>
            </a:r>
            <a:r>
              <a:rPr sz="2000" b="1" spc="75" dirty="0">
                <a:solidFill>
                  <a:srgbClr val="1E3166"/>
                </a:solidFill>
                <a:latin typeface="Tahoma"/>
                <a:cs typeface="Tahoma"/>
              </a:rPr>
              <a:t>ния</a:t>
            </a:r>
            <a:r>
              <a:rPr sz="2000" b="1" spc="90" dirty="0">
                <a:solidFill>
                  <a:srgbClr val="1E3166"/>
                </a:solidFill>
                <a:latin typeface="Tahoma"/>
                <a:cs typeface="Tahoma"/>
              </a:rPr>
              <a:t> </a:t>
            </a:r>
            <a:r>
              <a:rPr sz="2000" spc="95" dirty="0">
                <a:latin typeface="Verdana"/>
                <a:cs typeface="Verdana"/>
              </a:rPr>
              <a:t>и</a:t>
            </a:r>
            <a:r>
              <a:rPr sz="2000" spc="-180" dirty="0">
                <a:latin typeface="Verdana"/>
                <a:cs typeface="Verdana"/>
              </a:rPr>
              <a:t> </a:t>
            </a:r>
            <a:r>
              <a:rPr sz="2000" spc="10" dirty="0">
                <a:latin typeface="Verdana"/>
                <a:cs typeface="Verdana"/>
              </a:rPr>
              <a:t>г</a:t>
            </a:r>
            <a:r>
              <a:rPr sz="2000" spc="30" dirty="0">
                <a:latin typeface="Verdana"/>
                <a:cs typeface="Verdana"/>
              </a:rPr>
              <a:t>аран</a:t>
            </a:r>
            <a:r>
              <a:rPr sz="2000" spc="-60" dirty="0">
                <a:latin typeface="Verdana"/>
                <a:cs typeface="Verdana"/>
              </a:rPr>
              <a:t>т</a:t>
            </a:r>
            <a:r>
              <a:rPr sz="2000" spc="40" dirty="0">
                <a:latin typeface="Verdana"/>
                <a:cs typeface="Verdana"/>
              </a:rPr>
              <a:t>ия  </a:t>
            </a:r>
            <a:r>
              <a:rPr sz="2000" spc="50" dirty="0">
                <a:latin typeface="Verdana"/>
                <a:cs typeface="Verdana"/>
              </a:rPr>
              <a:t>достижения</a:t>
            </a:r>
            <a:r>
              <a:rPr sz="2000" spc="-180" dirty="0">
                <a:latin typeface="Verdana"/>
                <a:cs typeface="Verdana"/>
              </a:rPr>
              <a:t> </a:t>
            </a:r>
            <a:r>
              <a:rPr sz="2000" b="1" spc="70" dirty="0">
                <a:solidFill>
                  <a:srgbClr val="1E3166"/>
                </a:solidFill>
                <a:latin typeface="Tahoma"/>
                <a:cs typeface="Tahoma"/>
              </a:rPr>
              <a:t>максимально</a:t>
            </a:r>
            <a:r>
              <a:rPr sz="2000" b="1" spc="-10" dirty="0">
                <a:solidFill>
                  <a:srgbClr val="1E3166"/>
                </a:solidFill>
                <a:latin typeface="Tahoma"/>
                <a:cs typeface="Tahoma"/>
              </a:rPr>
              <a:t> </a:t>
            </a:r>
            <a:r>
              <a:rPr sz="2000" b="1" spc="50" dirty="0">
                <a:solidFill>
                  <a:srgbClr val="1E3166"/>
                </a:solidFill>
                <a:latin typeface="Tahoma"/>
                <a:cs typeface="Tahoma"/>
              </a:rPr>
              <a:t>возможных</a:t>
            </a:r>
            <a:r>
              <a:rPr sz="2000" b="1" spc="20" dirty="0">
                <a:solidFill>
                  <a:srgbClr val="1E3166"/>
                </a:solidFill>
                <a:latin typeface="Tahoma"/>
                <a:cs typeface="Tahoma"/>
              </a:rPr>
              <a:t> </a:t>
            </a:r>
            <a:r>
              <a:rPr sz="2000" b="1" spc="45" dirty="0">
                <a:solidFill>
                  <a:srgbClr val="1E3166"/>
                </a:solidFill>
                <a:latin typeface="Tahoma"/>
                <a:cs typeface="Tahoma"/>
              </a:rPr>
              <a:t>образовательных </a:t>
            </a:r>
            <a:r>
              <a:rPr sz="2000" b="1" spc="-570" dirty="0">
                <a:solidFill>
                  <a:srgbClr val="1E3166"/>
                </a:solidFill>
                <a:latin typeface="Tahoma"/>
                <a:cs typeface="Tahoma"/>
              </a:rPr>
              <a:t> </a:t>
            </a:r>
            <a:r>
              <a:rPr sz="2000" b="1" spc="120" dirty="0">
                <a:solidFill>
                  <a:srgbClr val="1E3166"/>
                </a:solidFill>
                <a:latin typeface="Tahoma"/>
                <a:cs typeface="Tahoma"/>
              </a:rPr>
              <a:t>р</a:t>
            </a:r>
            <a:r>
              <a:rPr sz="2000" b="1" spc="90" dirty="0">
                <a:solidFill>
                  <a:srgbClr val="1E3166"/>
                </a:solidFill>
                <a:latin typeface="Tahoma"/>
                <a:cs typeface="Tahoma"/>
              </a:rPr>
              <a:t>е</a:t>
            </a:r>
            <a:r>
              <a:rPr sz="2000" b="1" spc="65" dirty="0">
                <a:solidFill>
                  <a:srgbClr val="1E3166"/>
                </a:solidFill>
                <a:latin typeface="Tahoma"/>
                <a:cs typeface="Tahoma"/>
              </a:rPr>
              <a:t>зу</a:t>
            </a:r>
            <a:r>
              <a:rPr sz="2000" b="1" spc="25" dirty="0">
                <a:solidFill>
                  <a:srgbClr val="1E3166"/>
                </a:solidFill>
                <a:latin typeface="Tahoma"/>
                <a:cs typeface="Tahoma"/>
              </a:rPr>
              <a:t>л</a:t>
            </a:r>
            <a:r>
              <a:rPr sz="2000" b="1" spc="65" dirty="0">
                <a:solidFill>
                  <a:srgbClr val="1E3166"/>
                </a:solidFill>
                <a:latin typeface="Tahoma"/>
                <a:cs typeface="Tahoma"/>
              </a:rPr>
              <a:t>ь</a:t>
            </a:r>
            <a:r>
              <a:rPr sz="2000" b="1" spc="35" dirty="0">
                <a:solidFill>
                  <a:srgbClr val="1E3166"/>
                </a:solidFill>
                <a:latin typeface="Tahoma"/>
                <a:cs typeface="Tahoma"/>
              </a:rPr>
              <a:t>т</a:t>
            </a:r>
            <a:r>
              <a:rPr sz="2000" b="1" dirty="0">
                <a:solidFill>
                  <a:srgbClr val="1E3166"/>
                </a:solidFill>
                <a:latin typeface="Tahoma"/>
                <a:cs typeface="Tahoma"/>
              </a:rPr>
              <a:t>а</a:t>
            </a:r>
            <a:r>
              <a:rPr sz="2000" b="1" spc="35" dirty="0">
                <a:solidFill>
                  <a:srgbClr val="1E3166"/>
                </a:solidFill>
                <a:latin typeface="Tahoma"/>
                <a:cs typeface="Tahoma"/>
              </a:rPr>
              <a:t>т</a:t>
            </a:r>
            <a:r>
              <a:rPr sz="2000" b="1" spc="65" dirty="0">
                <a:solidFill>
                  <a:srgbClr val="1E3166"/>
                </a:solidFill>
                <a:latin typeface="Tahoma"/>
                <a:cs typeface="Tahoma"/>
              </a:rPr>
              <a:t>о</a:t>
            </a:r>
            <a:r>
              <a:rPr sz="2000" b="1" spc="25" dirty="0">
                <a:solidFill>
                  <a:srgbClr val="1E3166"/>
                </a:solidFill>
                <a:latin typeface="Tahoma"/>
                <a:cs typeface="Tahoma"/>
              </a:rPr>
              <a:t>в</a:t>
            </a:r>
            <a:r>
              <a:rPr sz="2000" b="1" spc="-20" dirty="0">
                <a:solidFill>
                  <a:srgbClr val="1E3166"/>
                </a:solidFill>
                <a:latin typeface="Tahoma"/>
                <a:cs typeface="Tahoma"/>
              </a:rPr>
              <a:t> </a:t>
            </a:r>
            <a:r>
              <a:rPr sz="2000" spc="80" dirty="0">
                <a:latin typeface="Verdana"/>
                <a:cs typeface="Verdana"/>
              </a:rPr>
              <a:t>н</a:t>
            </a:r>
            <a:r>
              <a:rPr sz="2000" spc="-35" dirty="0">
                <a:latin typeface="Verdana"/>
                <a:cs typeface="Verdana"/>
              </a:rPr>
              <a:t>а</a:t>
            </a:r>
            <a:r>
              <a:rPr sz="2000" spc="-190" dirty="0">
                <a:latin typeface="Verdana"/>
                <a:cs typeface="Verdana"/>
              </a:rPr>
              <a:t> </a:t>
            </a:r>
            <a:r>
              <a:rPr sz="2000" spc="60" dirty="0">
                <a:latin typeface="Verdana"/>
                <a:cs typeface="Verdana"/>
              </a:rPr>
              <a:t>осн</a:t>
            </a:r>
            <a:r>
              <a:rPr sz="2000" spc="70" dirty="0">
                <a:latin typeface="Verdana"/>
                <a:cs typeface="Verdana"/>
              </a:rPr>
              <a:t>о</a:t>
            </a:r>
            <a:r>
              <a:rPr sz="2000" spc="35" dirty="0">
                <a:latin typeface="Verdana"/>
                <a:cs typeface="Verdana"/>
              </a:rPr>
              <a:t>ве</a:t>
            </a:r>
            <a:r>
              <a:rPr sz="2000" spc="-20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лучших</a:t>
            </a:r>
            <a:r>
              <a:rPr sz="2000" spc="-175" dirty="0">
                <a:latin typeface="Verdana"/>
                <a:cs typeface="Verdana"/>
              </a:rPr>
              <a:t> </a:t>
            </a:r>
            <a:r>
              <a:rPr sz="2000" spc="-60" dirty="0">
                <a:latin typeface="Verdana"/>
                <a:cs typeface="Verdana"/>
              </a:rPr>
              <a:t>т</a:t>
            </a:r>
            <a:r>
              <a:rPr sz="2000" spc="125" dirty="0">
                <a:latin typeface="Verdana"/>
                <a:cs typeface="Verdana"/>
              </a:rPr>
              <a:t>р</a:t>
            </a:r>
            <a:r>
              <a:rPr sz="2000" spc="-45" dirty="0">
                <a:latin typeface="Verdana"/>
                <a:cs typeface="Verdana"/>
              </a:rPr>
              <a:t>а</a:t>
            </a:r>
            <a:r>
              <a:rPr sz="2000" spc="75" dirty="0">
                <a:latin typeface="Verdana"/>
                <a:cs typeface="Verdana"/>
              </a:rPr>
              <a:t>ди</a:t>
            </a:r>
            <a:r>
              <a:rPr sz="2000" spc="65" dirty="0">
                <a:latin typeface="Verdana"/>
                <a:cs typeface="Verdana"/>
              </a:rPr>
              <a:t>ц</a:t>
            </a:r>
            <a:r>
              <a:rPr sz="2000" spc="95" dirty="0">
                <a:latin typeface="Verdana"/>
                <a:cs typeface="Verdana"/>
              </a:rPr>
              <a:t>ий</a:t>
            </a:r>
            <a:r>
              <a:rPr sz="2000" spc="-180" dirty="0">
                <a:latin typeface="Verdana"/>
                <a:cs typeface="Verdana"/>
              </a:rPr>
              <a:t> </a:t>
            </a:r>
            <a:r>
              <a:rPr sz="2000" spc="55" dirty="0">
                <a:latin typeface="Verdana"/>
                <a:cs typeface="Verdana"/>
              </a:rPr>
              <a:t>о</a:t>
            </a:r>
            <a:r>
              <a:rPr sz="2000" spc="-55" dirty="0">
                <a:latin typeface="Verdana"/>
                <a:cs typeface="Verdana"/>
              </a:rPr>
              <a:t>т</a:t>
            </a:r>
            <a:r>
              <a:rPr sz="2000" spc="15" dirty="0">
                <a:latin typeface="Verdana"/>
                <a:cs typeface="Verdana"/>
              </a:rPr>
              <a:t>ечес</a:t>
            </a:r>
            <a:r>
              <a:rPr sz="2000" spc="5" dirty="0">
                <a:latin typeface="Verdana"/>
                <a:cs typeface="Verdana"/>
              </a:rPr>
              <a:t>т</a:t>
            </a:r>
            <a:r>
              <a:rPr sz="2000" spc="45" dirty="0">
                <a:latin typeface="Verdana"/>
                <a:cs typeface="Verdana"/>
              </a:rPr>
              <a:t>ве</a:t>
            </a:r>
            <a:r>
              <a:rPr sz="2000" spc="60" dirty="0">
                <a:latin typeface="Verdana"/>
                <a:cs typeface="Verdana"/>
              </a:rPr>
              <a:t>н</a:t>
            </a:r>
            <a:r>
              <a:rPr sz="2000" spc="80" dirty="0">
                <a:latin typeface="Verdana"/>
                <a:cs typeface="Verdana"/>
              </a:rPr>
              <a:t>н</a:t>
            </a:r>
            <a:r>
              <a:rPr sz="2000" spc="55" dirty="0">
                <a:latin typeface="Verdana"/>
                <a:cs typeface="Verdana"/>
              </a:rPr>
              <a:t>о</a:t>
            </a:r>
            <a:r>
              <a:rPr sz="2000" spc="65" dirty="0">
                <a:latin typeface="Verdana"/>
                <a:cs typeface="Verdana"/>
              </a:rPr>
              <a:t>й  </a:t>
            </a:r>
            <a:r>
              <a:rPr sz="2000" spc="35" dirty="0">
                <a:latin typeface="Verdana"/>
                <a:cs typeface="Verdana"/>
              </a:rPr>
              <a:t>педагогики</a:t>
            </a:r>
            <a:endParaRPr sz="20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 dirty="0">
              <a:latin typeface="Verdana"/>
              <a:cs typeface="Verdana"/>
            </a:endParaRPr>
          </a:p>
          <a:p>
            <a:pPr marL="915035">
              <a:lnSpc>
                <a:spcPts val="2390"/>
              </a:lnSpc>
            </a:pPr>
            <a:endParaRPr lang="ru-RU" sz="2000" spc="45" dirty="0">
              <a:latin typeface="Verdana"/>
              <a:cs typeface="Verdana"/>
            </a:endParaRPr>
          </a:p>
          <a:p>
            <a:pPr marL="915035">
              <a:lnSpc>
                <a:spcPts val="2390"/>
              </a:lnSpc>
            </a:pPr>
            <a:r>
              <a:rPr sz="2000" spc="45" dirty="0" err="1">
                <a:latin typeface="Verdana"/>
                <a:cs typeface="Verdana"/>
              </a:rPr>
              <a:t>Реализация</a:t>
            </a:r>
            <a:r>
              <a:rPr sz="2000" spc="-170" dirty="0">
                <a:latin typeface="Verdana"/>
                <a:cs typeface="Verdana"/>
              </a:rPr>
              <a:t> </a:t>
            </a:r>
            <a:r>
              <a:rPr sz="2000" spc="25" dirty="0">
                <a:latin typeface="Verdana"/>
                <a:cs typeface="Verdana"/>
              </a:rPr>
              <a:t>углубленного</a:t>
            </a:r>
            <a:r>
              <a:rPr sz="2000" spc="-240" dirty="0">
                <a:latin typeface="Verdana"/>
                <a:cs typeface="Verdana"/>
              </a:rPr>
              <a:t> </a:t>
            </a:r>
            <a:r>
              <a:rPr sz="2000" spc="95" dirty="0">
                <a:latin typeface="Verdana"/>
                <a:cs typeface="Verdana"/>
              </a:rPr>
              <a:t>и</a:t>
            </a:r>
            <a:r>
              <a:rPr sz="2000" spc="-175" dirty="0">
                <a:latin typeface="Verdana"/>
                <a:cs typeface="Verdana"/>
              </a:rPr>
              <a:t> </a:t>
            </a:r>
            <a:r>
              <a:rPr sz="2000" spc="40" dirty="0">
                <a:latin typeface="Verdana"/>
                <a:cs typeface="Verdana"/>
              </a:rPr>
              <a:t>профильного</a:t>
            </a:r>
            <a:endParaRPr sz="2000" dirty="0">
              <a:latin typeface="Verdana"/>
              <a:cs typeface="Verdana"/>
            </a:endParaRPr>
          </a:p>
          <a:p>
            <a:pPr marL="915035">
              <a:lnSpc>
                <a:spcPts val="2390"/>
              </a:lnSpc>
            </a:pPr>
            <a:r>
              <a:rPr sz="2000" spc="35" dirty="0">
                <a:latin typeface="Verdana"/>
                <a:cs typeface="Verdana"/>
              </a:rPr>
              <a:t>обучения</a:t>
            </a:r>
            <a:endParaRPr sz="20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2250" dirty="0">
              <a:latin typeface="Verdana"/>
              <a:cs typeface="Verdana"/>
            </a:endParaRPr>
          </a:p>
          <a:p>
            <a:pPr marL="915035" marR="1226820">
              <a:lnSpc>
                <a:spcPct val="99600"/>
              </a:lnSpc>
            </a:pPr>
            <a:r>
              <a:rPr sz="2000" spc="150" dirty="0">
                <a:latin typeface="Verdana"/>
                <a:cs typeface="Verdana"/>
              </a:rPr>
              <a:t>П</a:t>
            </a:r>
            <a:r>
              <a:rPr sz="2000" spc="125" dirty="0">
                <a:latin typeface="Verdana"/>
                <a:cs typeface="Verdana"/>
              </a:rPr>
              <a:t>р</a:t>
            </a:r>
            <a:r>
              <a:rPr sz="2000" spc="55" dirty="0">
                <a:latin typeface="Verdana"/>
                <a:cs typeface="Verdana"/>
              </a:rPr>
              <a:t>о</a:t>
            </a:r>
            <a:r>
              <a:rPr sz="2000" spc="-10" dirty="0">
                <a:latin typeface="Verdana"/>
                <a:cs typeface="Verdana"/>
              </a:rPr>
              <a:t>ек</a:t>
            </a:r>
            <a:r>
              <a:rPr sz="2000" spc="-20" dirty="0">
                <a:latin typeface="Verdana"/>
                <a:cs typeface="Verdana"/>
              </a:rPr>
              <a:t>т</a:t>
            </a:r>
            <a:r>
              <a:rPr sz="2000" spc="80" dirty="0">
                <a:latin typeface="Verdana"/>
                <a:cs typeface="Verdana"/>
              </a:rPr>
              <a:t>н</a:t>
            </a:r>
            <a:r>
              <a:rPr sz="2000" spc="-45" dirty="0">
                <a:latin typeface="Verdana"/>
                <a:cs typeface="Verdana"/>
              </a:rPr>
              <a:t>а</a:t>
            </a:r>
            <a:r>
              <a:rPr sz="2000" spc="10" dirty="0">
                <a:latin typeface="Verdana"/>
                <a:cs typeface="Verdana"/>
              </a:rPr>
              <a:t>я</a:t>
            </a:r>
            <a:r>
              <a:rPr sz="2000" spc="-200" dirty="0">
                <a:latin typeface="Verdana"/>
                <a:cs typeface="Verdana"/>
              </a:rPr>
              <a:t> </a:t>
            </a:r>
            <a:r>
              <a:rPr sz="2000" spc="95" dirty="0">
                <a:latin typeface="Verdana"/>
                <a:cs typeface="Verdana"/>
              </a:rPr>
              <a:t>и</a:t>
            </a:r>
            <a:r>
              <a:rPr sz="2000" spc="-180" dirty="0">
                <a:latin typeface="Verdana"/>
                <a:cs typeface="Verdana"/>
              </a:rPr>
              <a:t> </a:t>
            </a:r>
            <a:r>
              <a:rPr sz="2000" spc="85" dirty="0">
                <a:latin typeface="Verdana"/>
                <a:cs typeface="Verdana"/>
              </a:rPr>
              <a:t>и</a:t>
            </a:r>
            <a:r>
              <a:rPr sz="2000" spc="60" dirty="0">
                <a:latin typeface="Verdana"/>
                <a:cs typeface="Verdana"/>
              </a:rPr>
              <a:t>с</a:t>
            </a:r>
            <a:r>
              <a:rPr sz="2000" spc="45" dirty="0">
                <a:latin typeface="Verdana"/>
                <a:cs typeface="Verdana"/>
              </a:rPr>
              <a:t>с</a:t>
            </a:r>
            <a:r>
              <a:rPr sz="2000" spc="40" dirty="0">
                <a:latin typeface="Verdana"/>
                <a:cs typeface="Verdana"/>
              </a:rPr>
              <a:t>ле</a:t>
            </a:r>
            <a:r>
              <a:rPr sz="2000" spc="30" dirty="0">
                <a:latin typeface="Verdana"/>
                <a:cs typeface="Verdana"/>
              </a:rPr>
              <a:t>д</a:t>
            </a:r>
            <a:r>
              <a:rPr sz="2000" spc="55" dirty="0">
                <a:latin typeface="Verdana"/>
                <a:cs typeface="Verdana"/>
              </a:rPr>
              <a:t>о</a:t>
            </a:r>
            <a:r>
              <a:rPr sz="2000" spc="-20" dirty="0">
                <a:latin typeface="Verdana"/>
                <a:cs typeface="Verdana"/>
              </a:rPr>
              <a:t>ва</a:t>
            </a:r>
            <a:r>
              <a:rPr sz="2000" spc="-30" dirty="0">
                <a:latin typeface="Verdana"/>
                <a:cs typeface="Verdana"/>
              </a:rPr>
              <a:t>т</a:t>
            </a:r>
            <a:r>
              <a:rPr sz="2000" spc="15" dirty="0">
                <a:latin typeface="Verdana"/>
                <a:cs typeface="Verdana"/>
              </a:rPr>
              <a:t>ел</a:t>
            </a:r>
            <a:r>
              <a:rPr sz="2000" spc="5" dirty="0">
                <a:latin typeface="Verdana"/>
                <a:cs typeface="Verdana"/>
              </a:rPr>
              <a:t>ь</a:t>
            </a:r>
            <a:r>
              <a:rPr sz="2000" spc="45" dirty="0">
                <a:latin typeface="Verdana"/>
                <a:cs typeface="Verdana"/>
              </a:rPr>
              <a:t>с</a:t>
            </a:r>
            <a:r>
              <a:rPr sz="2000" spc="-30" dirty="0">
                <a:latin typeface="Verdana"/>
                <a:cs typeface="Verdana"/>
              </a:rPr>
              <a:t>к</a:t>
            </a:r>
            <a:r>
              <a:rPr sz="2000" spc="-40" dirty="0">
                <a:latin typeface="Verdana"/>
                <a:cs typeface="Verdana"/>
              </a:rPr>
              <a:t>а</a:t>
            </a:r>
            <a:r>
              <a:rPr sz="2000" spc="10" dirty="0">
                <a:latin typeface="Verdana"/>
                <a:cs typeface="Verdana"/>
              </a:rPr>
              <a:t>я  </a:t>
            </a:r>
            <a:r>
              <a:rPr sz="2000" spc="35" dirty="0">
                <a:latin typeface="Verdana"/>
                <a:cs typeface="Verdana"/>
              </a:rPr>
              <a:t>де</a:t>
            </a:r>
            <a:r>
              <a:rPr sz="2000" spc="40" dirty="0">
                <a:latin typeface="Verdana"/>
                <a:cs typeface="Verdana"/>
              </a:rPr>
              <a:t>я</a:t>
            </a:r>
            <a:r>
              <a:rPr sz="2000" spc="-60" dirty="0">
                <a:latin typeface="Verdana"/>
                <a:cs typeface="Verdana"/>
              </a:rPr>
              <a:t>т</a:t>
            </a:r>
            <a:r>
              <a:rPr sz="2000" spc="35" dirty="0">
                <a:latin typeface="Verdana"/>
                <a:cs typeface="Verdana"/>
              </a:rPr>
              <a:t>ельн</a:t>
            </a:r>
            <a:r>
              <a:rPr sz="2000" spc="45" dirty="0">
                <a:latin typeface="Verdana"/>
                <a:cs typeface="Verdana"/>
              </a:rPr>
              <a:t>о</a:t>
            </a:r>
            <a:r>
              <a:rPr sz="2000" spc="5" dirty="0">
                <a:latin typeface="Verdana"/>
                <a:cs typeface="Verdana"/>
              </a:rPr>
              <a:t>с</a:t>
            </a:r>
            <a:r>
              <a:rPr sz="2000" spc="-10" dirty="0">
                <a:latin typeface="Verdana"/>
                <a:cs typeface="Verdana"/>
              </a:rPr>
              <a:t>т</a:t>
            </a:r>
            <a:r>
              <a:rPr sz="2000" spc="-160" dirty="0">
                <a:latin typeface="Verdana"/>
                <a:cs typeface="Verdana"/>
              </a:rPr>
              <a:t>ь,</a:t>
            </a:r>
            <a:r>
              <a:rPr sz="2000" spc="-180" dirty="0">
                <a:latin typeface="Verdana"/>
                <a:cs typeface="Verdana"/>
              </a:rPr>
              <a:t> </a:t>
            </a:r>
            <a:r>
              <a:rPr sz="2000" spc="25" dirty="0">
                <a:latin typeface="Verdana"/>
                <a:cs typeface="Verdana"/>
              </a:rPr>
              <a:t>в</a:t>
            </a:r>
            <a:r>
              <a:rPr sz="2000" spc="-180" dirty="0">
                <a:latin typeface="Verdana"/>
                <a:cs typeface="Verdana"/>
              </a:rPr>
              <a:t> </a:t>
            </a:r>
            <a:r>
              <a:rPr sz="2000" spc="-60" dirty="0">
                <a:latin typeface="Verdana"/>
                <a:cs typeface="Verdana"/>
              </a:rPr>
              <a:t>т</a:t>
            </a:r>
            <a:r>
              <a:rPr sz="2000" spc="60" dirty="0">
                <a:latin typeface="Verdana"/>
                <a:cs typeface="Verdana"/>
              </a:rPr>
              <a:t>о</a:t>
            </a:r>
            <a:r>
              <a:rPr sz="2000" spc="185" dirty="0">
                <a:latin typeface="Verdana"/>
                <a:cs typeface="Verdana"/>
              </a:rPr>
              <a:t>м</a:t>
            </a:r>
            <a:r>
              <a:rPr sz="2000" spc="-180" dirty="0">
                <a:latin typeface="Verdana"/>
                <a:cs typeface="Verdana"/>
              </a:rPr>
              <a:t> </a:t>
            </a:r>
            <a:r>
              <a:rPr sz="2000" spc="40" dirty="0">
                <a:latin typeface="Verdana"/>
                <a:cs typeface="Verdana"/>
              </a:rPr>
              <a:t>чис</a:t>
            </a:r>
            <a:r>
              <a:rPr sz="2000" spc="30" dirty="0">
                <a:latin typeface="Verdana"/>
                <a:cs typeface="Verdana"/>
              </a:rPr>
              <a:t>л</a:t>
            </a:r>
            <a:r>
              <a:rPr sz="2000" spc="40" dirty="0">
                <a:latin typeface="Verdana"/>
                <a:cs typeface="Verdana"/>
              </a:rPr>
              <a:t>е</a:t>
            </a:r>
            <a:r>
              <a:rPr sz="2000" spc="-180" dirty="0">
                <a:latin typeface="Verdana"/>
                <a:cs typeface="Verdana"/>
              </a:rPr>
              <a:t> </a:t>
            </a:r>
            <a:r>
              <a:rPr sz="2000" spc="55" dirty="0">
                <a:latin typeface="Verdana"/>
                <a:cs typeface="Verdana"/>
              </a:rPr>
              <a:t>с</a:t>
            </a:r>
            <a:r>
              <a:rPr sz="2000" spc="-175" dirty="0">
                <a:latin typeface="Verdana"/>
                <a:cs typeface="Verdana"/>
              </a:rPr>
              <a:t> </a:t>
            </a:r>
            <a:r>
              <a:rPr sz="2000" spc="60" dirty="0">
                <a:latin typeface="Verdana"/>
                <a:cs typeface="Verdana"/>
              </a:rPr>
              <a:t>п</a:t>
            </a:r>
            <a:r>
              <a:rPr sz="2000" spc="130" dirty="0">
                <a:latin typeface="Verdana"/>
                <a:cs typeface="Verdana"/>
              </a:rPr>
              <a:t>р</a:t>
            </a:r>
            <a:r>
              <a:rPr sz="2000" spc="110" dirty="0">
                <a:latin typeface="Verdana"/>
                <a:cs typeface="Verdana"/>
              </a:rPr>
              <a:t>им</a:t>
            </a:r>
            <a:r>
              <a:rPr sz="2000" spc="105" dirty="0">
                <a:latin typeface="Verdana"/>
                <a:cs typeface="Verdana"/>
              </a:rPr>
              <a:t>е</a:t>
            </a:r>
            <a:r>
              <a:rPr sz="2000" spc="80" dirty="0">
                <a:latin typeface="Verdana"/>
                <a:cs typeface="Verdana"/>
              </a:rPr>
              <a:t>н</a:t>
            </a:r>
            <a:r>
              <a:rPr sz="2000" spc="55" dirty="0">
                <a:latin typeface="Verdana"/>
                <a:cs typeface="Verdana"/>
              </a:rPr>
              <a:t>е</a:t>
            </a:r>
            <a:r>
              <a:rPr sz="2000" spc="70" dirty="0">
                <a:latin typeface="Verdana"/>
                <a:cs typeface="Verdana"/>
              </a:rPr>
              <a:t>ние</a:t>
            </a:r>
            <a:r>
              <a:rPr sz="2000" spc="125" dirty="0">
                <a:latin typeface="Verdana"/>
                <a:cs typeface="Verdana"/>
              </a:rPr>
              <a:t>м  </a:t>
            </a:r>
            <a:r>
              <a:rPr sz="2000" spc="30" dirty="0">
                <a:latin typeface="Verdana"/>
                <a:cs typeface="Verdana"/>
              </a:rPr>
              <a:t>э</a:t>
            </a:r>
            <a:r>
              <a:rPr sz="2000" spc="25" dirty="0">
                <a:latin typeface="Verdana"/>
                <a:cs typeface="Verdana"/>
              </a:rPr>
              <a:t>л</a:t>
            </a:r>
            <a:r>
              <a:rPr sz="2000" spc="30" dirty="0">
                <a:latin typeface="Verdana"/>
                <a:cs typeface="Verdana"/>
              </a:rPr>
              <a:t>ектр</a:t>
            </a:r>
            <a:r>
              <a:rPr sz="2000" spc="40" dirty="0">
                <a:latin typeface="Verdana"/>
                <a:cs typeface="Verdana"/>
              </a:rPr>
              <a:t>о</a:t>
            </a:r>
            <a:r>
              <a:rPr sz="2000" spc="80" dirty="0">
                <a:latin typeface="Verdana"/>
                <a:cs typeface="Verdana"/>
              </a:rPr>
              <a:t>нн</a:t>
            </a:r>
            <a:r>
              <a:rPr sz="2000" spc="-15" dirty="0">
                <a:latin typeface="Verdana"/>
                <a:cs typeface="Verdana"/>
              </a:rPr>
              <a:t>ы</a:t>
            </a:r>
            <a:r>
              <a:rPr sz="2000" spc="-135" dirty="0">
                <a:latin typeface="Verdana"/>
                <a:cs typeface="Verdana"/>
              </a:rPr>
              <a:t>х</a:t>
            </a:r>
            <a:r>
              <a:rPr sz="2000" spc="-200" dirty="0">
                <a:latin typeface="Verdana"/>
                <a:cs typeface="Verdana"/>
              </a:rPr>
              <a:t> </a:t>
            </a:r>
            <a:r>
              <a:rPr sz="2000" spc="60" dirty="0">
                <a:latin typeface="Verdana"/>
                <a:cs typeface="Verdana"/>
              </a:rPr>
              <a:t>о</a:t>
            </a:r>
            <a:r>
              <a:rPr sz="2000" spc="105" dirty="0">
                <a:latin typeface="Verdana"/>
                <a:cs typeface="Verdana"/>
              </a:rPr>
              <a:t>б</a:t>
            </a:r>
            <a:r>
              <a:rPr sz="2000" spc="110" dirty="0">
                <a:latin typeface="Verdana"/>
                <a:cs typeface="Verdana"/>
              </a:rPr>
              <a:t>р</a:t>
            </a:r>
            <a:r>
              <a:rPr sz="2000" spc="-10" dirty="0">
                <a:latin typeface="Verdana"/>
                <a:cs typeface="Verdana"/>
              </a:rPr>
              <a:t>а</a:t>
            </a:r>
            <a:r>
              <a:rPr sz="2000" spc="-25" dirty="0">
                <a:latin typeface="Verdana"/>
                <a:cs typeface="Verdana"/>
              </a:rPr>
              <a:t>з</a:t>
            </a:r>
            <a:r>
              <a:rPr sz="2000" spc="60" dirty="0">
                <a:latin typeface="Verdana"/>
                <a:cs typeface="Verdana"/>
              </a:rPr>
              <a:t>о</a:t>
            </a:r>
            <a:r>
              <a:rPr sz="2000" spc="-20" dirty="0">
                <a:latin typeface="Verdana"/>
                <a:cs typeface="Verdana"/>
              </a:rPr>
              <a:t>ва</a:t>
            </a:r>
            <a:r>
              <a:rPr sz="2000" spc="-30" dirty="0">
                <a:latin typeface="Verdana"/>
                <a:cs typeface="Verdana"/>
              </a:rPr>
              <a:t>т</a:t>
            </a:r>
            <a:r>
              <a:rPr sz="2000" spc="20" dirty="0">
                <a:latin typeface="Verdana"/>
                <a:cs typeface="Verdana"/>
              </a:rPr>
              <a:t>ельн</a:t>
            </a:r>
            <a:r>
              <a:rPr sz="2000" spc="35" dirty="0">
                <a:latin typeface="Verdana"/>
                <a:cs typeface="Verdana"/>
              </a:rPr>
              <a:t>ы</a:t>
            </a:r>
            <a:r>
              <a:rPr sz="2000" spc="-135" dirty="0">
                <a:latin typeface="Verdana"/>
                <a:cs typeface="Verdana"/>
              </a:rPr>
              <a:t>х</a:t>
            </a:r>
            <a:r>
              <a:rPr sz="2000" spc="-220" dirty="0">
                <a:latin typeface="Verdana"/>
                <a:cs typeface="Verdana"/>
              </a:rPr>
              <a:t> </a:t>
            </a:r>
            <a:r>
              <a:rPr sz="2000" spc="130" dirty="0">
                <a:latin typeface="Verdana"/>
                <a:cs typeface="Verdana"/>
              </a:rPr>
              <a:t>р</a:t>
            </a:r>
            <a:r>
              <a:rPr sz="2000" spc="35" dirty="0">
                <a:latin typeface="Verdana"/>
                <a:cs typeface="Verdana"/>
              </a:rPr>
              <a:t>есу</a:t>
            </a:r>
            <a:r>
              <a:rPr sz="2000" spc="45" dirty="0">
                <a:latin typeface="Verdana"/>
                <a:cs typeface="Verdana"/>
              </a:rPr>
              <a:t>рсов</a:t>
            </a:r>
            <a:endParaRPr sz="20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000" dirty="0">
              <a:latin typeface="Verdana"/>
              <a:cs typeface="Verdana"/>
            </a:endParaRPr>
          </a:p>
          <a:p>
            <a:pPr marL="915035">
              <a:lnSpc>
                <a:spcPct val="100000"/>
              </a:lnSpc>
            </a:pPr>
            <a:r>
              <a:rPr sz="2000" spc="75" dirty="0">
                <a:latin typeface="Verdana"/>
                <a:cs typeface="Verdana"/>
              </a:rPr>
              <a:t>Обес</a:t>
            </a:r>
            <a:r>
              <a:rPr sz="2000" spc="65" dirty="0">
                <a:latin typeface="Verdana"/>
                <a:cs typeface="Verdana"/>
              </a:rPr>
              <a:t>п</a:t>
            </a:r>
            <a:r>
              <a:rPr sz="2000" spc="15" dirty="0">
                <a:latin typeface="Verdana"/>
                <a:cs typeface="Verdana"/>
              </a:rPr>
              <a:t>еч</a:t>
            </a:r>
            <a:r>
              <a:rPr sz="2000" spc="55" dirty="0">
                <a:latin typeface="Verdana"/>
                <a:cs typeface="Verdana"/>
              </a:rPr>
              <a:t>е</a:t>
            </a:r>
            <a:r>
              <a:rPr sz="2000" spc="70" dirty="0">
                <a:latin typeface="Verdana"/>
                <a:cs typeface="Verdana"/>
              </a:rPr>
              <a:t>ние</a:t>
            </a:r>
            <a:r>
              <a:rPr sz="2000" spc="-200" dirty="0">
                <a:latin typeface="Verdana"/>
                <a:cs typeface="Verdana"/>
              </a:rPr>
              <a:t> </a:t>
            </a:r>
            <a:r>
              <a:rPr sz="2000" spc="60" dirty="0">
                <a:latin typeface="Verdana"/>
                <a:cs typeface="Verdana"/>
              </a:rPr>
              <a:t>о</a:t>
            </a:r>
            <a:r>
              <a:rPr sz="2000" spc="25" dirty="0">
                <a:latin typeface="Verdana"/>
                <a:cs typeface="Verdana"/>
              </a:rPr>
              <a:t>бъектив</a:t>
            </a:r>
            <a:r>
              <a:rPr sz="2000" spc="35" dirty="0">
                <a:latin typeface="Verdana"/>
                <a:cs typeface="Verdana"/>
              </a:rPr>
              <a:t>н</a:t>
            </a:r>
            <a:r>
              <a:rPr sz="2000" spc="60" dirty="0">
                <a:latin typeface="Verdana"/>
                <a:cs typeface="Verdana"/>
              </a:rPr>
              <a:t>о</a:t>
            </a:r>
            <a:r>
              <a:rPr sz="2000" spc="95" dirty="0">
                <a:latin typeface="Verdana"/>
                <a:cs typeface="Verdana"/>
              </a:rPr>
              <a:t>й</a:t>
            </a:r>
            <a:r>
              <a:rPr sz="2000" spc="-200" dirty="0">
                <a:latin typeface="Verdana"/>
                <a:cs typeface="Verdana"/>
              </a:rPr>
              <a:t> </a:t>
            </a:r>
            <a:r>
              <a:rPr sz="2000" spc="45" dirty="0">
                <a:latin typeface="Verdana"/>
                <a:cs typeface="Verdana"/>
              </a:rPr>
              <a:t>в</a:t>
            </a:r>
            <a:r>
              <a:rPr sz="2000" spc="60" dirty="0">
                <a:latin typeface="Verdana"/>
                <a:cs typeface="Verdana"/>
              </a:rPr>
              <a:t>н</a:t>
            </a:r>
            <a:r>
              <a:rPr sz="2000" spc="10" dirty="0">
                <a:latin typeface="Verdana"/>
                <a:cs typeface="Verdana"/>
              </a:rPr>
              <a:t>утр</a:t>
            </a:r>
            <a:r>
              <a:rPr sz="2000" spc="15" dirty="0">
                <a:latin typeface="Verdana"/>
                <a:cs typeface="Verdana"/>
              </a:rPr>
              <a:t>е</a:t>
            </a:r>
            <a:r>
              <a:rPr sz="2000" spc="80" dirty="0">
                <a:latin typeface="Verdana"/>
                <a:cs typeface="Verdana"/>
              </a:rPr>
              <a:t>нн</a:t>
            </a:r>
            <a:r>
              <a:rPr sz="2000" spc="70" dirty="0">
                <a:latin typeface="Verdana"/>
                <a:cs typeface="Verdana"/>
              </a:rPr>
              <a:t>ей</a:t>
            </a:r>
            <a:endParaRPr sz="2000" dirty="0">
              <a:latin typeface="Verdana"/>
              <a:cs typeface="Verdana"/>
            </a:endParaRPr>
          </a:p>
          <a:p>
            <a:pPr marL="915035">
              <a:lnSpc>
                <a:spcPct val="100000"/>
              </a:lnSpc>
            </a:pPr>
            <a:r>
              <a:rPr sz="2000" spc="50" dirty="0">
                <a:latin typeface="Verdana"/>
                <a:cs typeface="Verdana"/>
              </a:rPr>
              <a:t>системы</a:t>
            </a:r>
            <a:r>
              <a:rPr sz="2000" spc="-175" dirty="0">
                <a:latin typeface="Verdana"/>
                <a:cs typeface="Verdana"/>
              </a:rPr>
              <a:t> </a:t>
            </a:r>
            <a:r>
              <a:rPr sz="2000" spc="55" dirty="0">
                <a:latin typeface="Verdana"/>
                <a:cs typeface="Verdana"/>
              </a:rPr>
              <a:t>оценки</a:t>
            </a:r>
            <a:r>
              <a:rPr sz="2000" spc="-180" dirty="0">
                <a:latin typeface="Verdana"/>
                <a:cs typeface="Verdana"/>
              </a:rPr>
              <a:t> </a:t>
            </a:r>
            <a:r>
              <a:rPr sz="2000" spc="-10" dirty="0">
                <a:latin typeface="Verdana"/>
                <a:cs typeface="Verdana"/>
              </a:rPr>
              <a:t>качества</a:t>
            </a:r>
            <a:r>
              <a:rPr sz="2000" spc="-175" dirty="0">
                <a:latin typeface="Verdana"/>
                <a:cs typeface="Verdana"/>
              </a:rPr>
              <a:t> </a:t>
            </a:r>
            <a:r>
              <a:rPr sz="2000" spc="40" dirty="0">
                <a:latin typeface="Verdana"/>
                <a:cs typeface="Verdana"/>
              </a:rPr>
              <a:t>образования</a:t>
            </a:r>
            <a:endParaRPr sz="2000" dirty="0">
              <a:latin typeface="Verdana"/>
              <a:cs typeface="Verdana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3449320" y="3683000"/>
            <a:ext cx="576580" cy="576580"/>
            <a:chOff x="3449320" y="3683000"/>
            <a:chExt cx="576580" cy="576580"/>
          </a:xfrm>
        </p:grpSpPr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449320" y="3683000"/>
              <a:ext cx="576579" cy="57658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28060" y="3738880"/>
              <a:ext cx="419100" cy="401319"/>
            </a:xfrm>
            <a:prstGeom prst="rect">
              <a:avLst/>
            </a:prstGeom>
          </p:spPr>
        </p:pic>
      </p:grpSp>
      <p:grpSp>
        <p:nvGrpSpPr>
          <p:cNvPr id="15" name="object 15"/>
          <p:cNvGrpSpPr/>
          <p:nvPr/>
        </p:nvGrpSpPr>
        <p:grpSpPr>
          <a:xfrm>
            <a:off x="3449320" y="4813300"/>
            <a:ext cx="576580" cy="579120"/>
            <a:chOff x="3449320" y="4813300"/>
            <a:chExt cx="576580" cy="579120"/>
          </a:xfrm>
        </p:grpSpPr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449320" y="4813300"/>
              <a:ext cx="576579" cy="57911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28060" y="4869180"/>
              <a:ext cx="419100" cy="40131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493754" y="5811837"/>
            <a:ext cx="13017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60" dirty="0">
                <a:solidFill>
                  <a:srgbClr val="BEBEBE"/>
                </a:solidFill>
                <a:latin typeface="Tahoma"/>
                <a:cs typeface="Tahoma"/>
              </a:rPr>
              <a:t>7</a:t>
            </a:r>
            <a:endParaRPr sz="1400">
              <a:latin typeface="Tahoma"/>
              <a:cs typeface="Tahoma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807173" y="1134110"/>
            <a:ext cx="1412875" cy="1950085"/>
            <a:chOff x="807173" y="1134110"/>
            <a:chExt cx="1412875" cy="195008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07173" y="1671193"/>
              <a:ext cx="1412786" cy="141274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446529" y="1134110"/>
              <a:ext cx="127000" cy="542290"/>
            </a:xfrm>
            <a:custGeom>
              <a:avLst/>
              <a:gdLst/>
              <a:ahLst/>
              <a:cxnLst/>
              <a:rect l="l" t="t" r="r" b="b"/>
              <a:pathLst>
                <a:path w="127000" h="542289">
                  <a:moveTo>
                    <a:pt x="57150" y="120650"/>
                  </a:moveTo>
                  <a:lnTo>
                    <a:pt x="57150" y="541909"/>
                  </a:lnTo>
                  <a:lnTo>
                    <a:pt x="69850" y="541909"/>
                  </a:lnTo>
                  <a:lnTo>
                    <a:pt x="69850" y="127000"/>
                  </a:lnTo>
                  <a:lnTo>
                    <a:pt x="63500" y="127000"/>
                  </a:lnTo>
                  <a:lnTo>
                    <a:pt x="57150" y="120650"/>
                  </a:lnTo>
                  <a:close/>
                </a:path>
                <a:path w="127000" h="542289">
                  <a:moveTo>
                    <a:pt x="69850" y="63500"/>
                  </a:moveTo>
                  <a:lnTo>
                    <a:pt x="57150" y="63500"/>
                  </a:lnTo>
                  <a:lnTo>
                    <a:pt x="57150" y="120650"/>
                  </a:lnTo>
                  <a:lnTo>
                    <a:pt x="63500" y="127000"/>
                  </a:lnTo>
                  <a:lnTo>
                    <a:pt x="69850" y="120650"/>
                  </a:lnTo>
                  <a:lnTo>
                    <a:pt x="69850" y="63500"/>
                  </a:lnTo>
                  <a:close/>
                </a:path>
                <a:path w="127000" h="542289">
                  <a:moveTo>
                    <a:pt x="69850" y="120650"/>
                  </a:moveTo>
                  <a:lnTo>
                    <a:pt x="63500" y="127000"/>
                  </a:lnTo>
                  <a:lnTo>
                    <a:pt x="69850" y="127000"/>
                  </a:lnTo>
                  <a:lnTo>
                    <a:pt x="69850" y="120650"/>
                  </a:lnTo>
                  <a:close/>
                </a:path>
                <a:path w="127000" h="542289">
                  <a:moveTo>
                    <a:pt x="63500" y="0"/>
                  </a:moveTo>
                  <a:lnTo>
                    <a:pt x="0" y="63500"/>
                  </a:lnTo>
                  <a:lnTo>
                    <a:pt x="57150" y="120650"/>
                  </a:lnTo>
                  <a:lnTo>
                    <a:pt x="57150" y="63500"/>
                  </a:lnTo>
                  <a:lnTo>
                    <a:pt x="127000" y="63500"/>
                  </a:lnTo>
                  <a:lnTo>
                    <a:pt x="63500" y="0"/>
                  </a:lnTo>
                  <a:close/>
                </a:path>
                <a:path w="127000" h="542289">
                  <a:moveTo>
                    <a:pt x="127000" y="63500"/>
                  </a:moveTo>
                  <a:lnTo>
                    <a:pt x="69850" y="63500"/>
                  </a:lnTo>
                  <a:lnTo>
                    <a:pt x="69850" y="120650"/>
                  </a:lnTo>
                  <a:lnTo>
                    <a:pt x="127000" y="63500"/>
                  </a:lnTo>
                  <a:close/>
                </a:path>
              </a:pathLst>
            </a:custGeom>
            <a:solidFill>
              <a:srgbClr val="1E31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91527" y="765873"/>
            <a:ext cx="157543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125" dirty="0">
                <a:solidFill>
                  <a:srgbClr val="1E3166"/>
                </a:solidFill>
              </a:rPr>
              <a:t>ЗДОРОВЬЕ</a:t>
            </a:r>
            <a:endParaRPr sz="2000"/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40460" y="2029460"/>
            <a:ext cx="736600" cy="701039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3492500" y="2390139"/>
            <a:ext cx="576580" cy="579120"/>
            <a:chOff x="3492500" y="2390139"/>
            <a:chExt cx="576580" cy="579120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92500" y="2390139"/>
              <a:ext cx="576579" cy="57912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99179" y="2529839"/>
              <a:ext cx="342900" cy="327660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3498559" y="874583"/>
            <a:ext cx="7604125" cy="41893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58140" algn="just">
              <a:lnSpc>
                <a:spcPct val="100000"/>
              </a:lnSpc>
              <a:spcBef>
                <a:spcPts val="100"/>
              </a:spcBef>
            </a:pPr>
            <a:r>
              <a:rPr sz="2000" spc="195" dirty="0">
                <a:latin typeface="Verdana"/>
                <a:cs typeface="Verdana"/>
              </a:rPr>
              <a:t>Ф</a:t>
            </a:r>
            <a:r>
              <a:rPr sz="2000" spc="60" dirty="0">
                <a:latin typeface="Verdana"/>
                <a:cs typeface="Verdana"/>
              </a:rPr>
              <a:t>о</a:t>
            </a:r>
            <a:r>
              <a:rPr sz="2000" spc="130" dirty="0">
                <a:latin typeface="Verdana"/>
                <a:cs typeface="Verdana"/>
              </a:rPr>
              <a:t>р</a:t>
            </a:r>
            <a:r>
              <a:rPr sz="2000" spc="135" dirty="0">
                <a:latin typeface="Verdana"/>
                <a:cs typeface="Verdana"/>
              </a:rPr>
              <a:t>ми</a:t>
            </a:r>
            <a:r>
              <a:rPr sz="2000" spc="140" dirty="0">
                <a:latin typeface="Verdana"/>
                <a:cs typeface="Verdana"/>
              </a:rPr>
              <a:t>р</a:t>
            </a:r>
            <a:r>
              <a:rPr sz="2000" spc="60" dirty="0">
                <a:latin typeface="Verdana"/>
                <a:cs typeface="Verdana"/>
              </a:rPr>
              <a:t>о</a:t>
            </a:r>
            <a:r>
              <a:rPr sz="2000" spc="20" dirty="0">
                <a:latin typeface="Verdana"/>
                <a:cs typeface="Verdana"/>
              </a:rPr>
              <a:t>ва</a:t>
            </a:r>
            <a:r>
              <a:rPr sz="2000" spc="25" dirty="0">
                <a:latin typeface="Verdana"/>
                <a:cs typeface="Verdana"/>
              </a:rPr>
              <a:t>н</a:t>
            </a:r>
            <a:r>
              <a:rPr sz="2000" spc="70" dirty="0">
                <a:latin typeface="Verdana"/>
                <a:cs typeface="Verdana"/>
              </a:rPr>
              <a:t>ие</a:t>
            </a:r>
            <a:r>
              <a:rPr sz="2000" spc="-204" dirty="0">
                <a:latin typeface="Verdana"/>
                <a:cs typeface="Verdana"/>
              </a:rPr>
              <a:t> </a:t>
            </a:r>
            <a:r>
              <a:rPr sz="2000" b="1" spc="80" dirty="0">
                <a:solidFill>
                  <a:srgbClr val="1E3166"/>
                </a:solidFill>
                <a:latin typeface="Tahoma"/>
                <a:cs typeface="Tahoma"/>
              </a:rPr>
              <a:t>зд</a:t>
            </a:r>
            <a:r>
              <a:rPr sz="2000" b="1" spc="75" dirty="0">
                <a:solidFill>
                  <a:srgbClr val="1E3166"/>
                </a:solidFill>
                <a:latin typeface="Tahoma"/>
                <a:cs typeface="Tahoma"/>
              </a:rPr>
              <a:t>о</a:t>
            </a:r>
            <a:r>
              <a:rPr sz="2000" b="1" spc="100" dirty="0">
                <a:solidFill>
                  <a:srgbClr val="1E3166"/>
                </a:solidFill>
                <a:latin typeface="Tahoma"/>
                <a:cs typeface="Tahoma"/>
              </a:rPr>
              <a:t>р</a:t>
            </a:r>
            <a:r>
              <a:rPr sz="2000" b="1" spc="85" dirty="0">
                <a:solidFill>
                  <a:srgbClr val="1E3166"/>
                </a:solidFill>
                <a:latin typeface="Tahoma"/>
                <a:cs typeface="Tahoma"/>
              </a:rPr>
              <a:t>о</a:t>
            </a:r>
            <a:r>
              <a:rPr sz="2000" b="1" spc="45" dirty="0">
                <a:solidFill>
                  <a:srgbClr val="1E3166"/>
                </a:solidFill>
                <a:latin typeface="Tahoma"/>
                <a:cs typeface="Tahoma"/>
              </a:rPr>
              <a:t>в</a:t>
            </a:r>
            <a:r>
              <a:rPr sz="2000" b="1" spc="50" dirty="0">
                <a:solidFill>
                  <a:srgbClr val="1E3166"/>
                </a:solidFill>
                <a:latin typeface="Tahoma"/>
                <a:cs typeface="Tahoma"/>
              </a:rPr>
              <a:t>ь</a:t>
            </a:r>
            <a:r>
              <a:rPr sz="2000" b="1" spc="100" dirty="0">
                <a:solidFill>
                  <a:srgbClr val="1E3166"/>
                </a:solidFill>
                <a:latin typeface="Tahoma"/>
                <a:cs typeface="Tahoma"/>
              </a:rPr>
              <a:t>есб</a:t>
            </a:r>
            <a:r>
              <a:rPr sz="2000" b="1" spc="110" dirty="0">
                <a:solidFill>
                  <a:srgbClr val="1E3166"/>
                </a:solidFill>
                <a:latin typeface="Tahoma"/>
                <a:cs typeface="Tahoma"/>
              </a:rPr>
              <a:t>е</a:t>
            </a:r>
            <a:r>
              <a:rPr sz="2000" b="1" spc="105" dirty="0">
                <a:solidFill>
                  <a:srgbClr val="1E3166"/>
                </a:solidFill>
                <a:latin typeface="Tahoma"/>
                <a:cs typeface="Tahoma"/>
              </a:rPr>
              <a:t>р</a:t>
            </a:r>
            <a:r>
              <a:rPr sz="2000" b="1" spc="70" dirty="0">
                <a:solidFill>
                  <a:srgbClr val="1E3166"/>
                </a:solidFill>
                <a:latin typeface="Tahoma"/>
                <a:cs typeface="Tahoma"/>
              </a:rPr>
              <a:t>е</a:t>
            </a:r>
            <a:r>
              <a:rPr sz="2000" b="1" spc="45" dirty="0">
                <a:solidFill>
                  <a:srgbClr val="1E3166"/>
                </a:solidFill>
                <a:latin typeface="Tahoma"/>
                <a:cs typeface="Tahoma"/>
              </a:rPr>
              <a:t>г</a:t>
            </a:r>
            <a:r>
              <a:rPr sz="2000" b="1" spc="-15" dirty="0">
                <a:solidFill>
                  <a:srgbClr val="1E3166"/>
                </a:solidFill>
                <a:latin typeface="Tahoma"/>
                <a:cs typeface="Tahoma"/>
              </a:rPr>
              <a:t>а</a:t>
            </a:r>
            <a:r>
              <a:rPr sz="2000" b="1" spc="-30" dirty="0">
                <a:solidFill>
                  <a:srgbClr val="1E3166"/>
                </a:solidFill>
                <a:latin typeface="Tahoma"/>
                <a:cs typeface="Tahoma"/>
              </a:rPr>
              <a:t>ю</a:t>
            </a:r>
            <a:r>
              <a:rPr sz="2000" b="1" spc="75" dirty="0">
                <a:solidFill>
                  <a:srgbClr val="1E3166"/>
                </a:solidFill>
                <a:latin typeface="Tahoma"/>
                <a:cs typeface="Tahoma"/>
              </a:rPr>
              <a:t>ще</a:t>
            </a:r>
            <a:r>
              <a:rPr sz="2000" b="1" spc="60" dirty="0">
                <a:solidFill>
                  <a:srgbClr val="1E3166"/>
                </a:solidFill>
                <a:latin typeface="Tahoma"/>
                <a:cs typeface="Tahoma"/>
              </a:rPr>
              <a:t>г</a:t>
            </a:r>
            <a:r>
              <a:rPr sz="2000" b="1" spc="70" dirty="0">
                <a:solidFill>
                  <a:srgbClr val="1E3166"/>
                </a:solidFill>
                <a:latin typeface="Tahoma"/>
                <a:cs typeface="Tahoma"/>
              </a:rPr>
              <a:t>о</a:t>
            </a:r>
            <a:r>
              <a:rPr sz="2000" b="1" spc="25" dirty="0">
                <a:solidFill>
                  <a:srgbClr val="1E3166"/>
                </a:solidFill>
                <a:latin typeface="Tahoma"/>
                <a:cs typeface="Tahoma"/>
              </a:rPr>
              <a:t> </a:t>
            </a:r>
            <a:r>
              <a:rPr sz="2000" b="1" spc="80" dirty="0">
                <a:solidFill>
                  <a:srgbClr val="1E3166"/>
                </a:solidFill>
                <a:latin typeface="Tahoma"/>
                <a:cs typeface="Tahoma"/>
              </a:rPr>
              <a:t>п</a:t>
            </a:r>
            <a:r>
              <a:rPr sz="2000" b="1" spc="60" dirty="0">
                <a:solidFill>
                  <a:srgbClr val="1E3166"/>
                </a:solidFill>
                <a:latin typeface="Tahoma"/>
                <a:cs typeface="Tahoma"/>
              </a:rPr>
              <a:t>о</a:t>
            </a:r>
            <a:r>
              <a:rPr sz="2000" b="1" spc="30" dirty="0">
                <a:solidFill>
                  <a:srgbClr val="1E3166"/>
                </a:solidFill>
                <a:latin typeface="Tahoma"/>
                <a:cs typeface="Tahoma"/>
              </a:rPr>
              <a:t>т</a:t>
            </a:r>
            <a:r>
              <a:rPr sz="2000" b="1" spc="85" dirty="0">
                <a:solidFill>
                  <a:srgbClr val="1E3166"/>
                </a:solidFill>
                <a:latin typeface="Tahoma"/>
                <a:cs typeface="Tahoma"/>
              </a:rPr>
              <a:t>е</a:t>
            </a:r>
            <a:r>
              <a:rPr sz="2000" b="1" spc="75" dirty="0">
                <a:solidFill>
                  <a:srgbClr val="1E3166"/>
                </a:solidFill>
                <a:latin typeface="Tahoma"/>
                <a:cs typeface="Tahoma"/>
              </a:rPr>
              <a:t>н</a:t>
            </a:r>
            <a:r>
              <a:rPr sz="2000" b="1" spc="85" dirty="0">
                <a:solidFill>
                  <a:srgbClr val="1E3166"/>
                </a:solidFill>
                <a:latin typeface="Tahoma"/>
                <a:cs typeface="Tahoma"/>
              </a:rPr>
              <a:t>ц</a:t>
            </a:r>
            <a:r>
              <a:rPr sz="2000" b="1" spc="65" dirty="0">
                <a:solidFill>
                  <a:srgbClr val="1E3166"/>
                </a:solidFill>
                <a:latin typeface="Tahoma"/>
                <a:cs typeface="Tahoma"/>
              </a:rPr>
              <a:t>и</a:t>
            </a:r>
            <a:r>
              <a:rPr sz="2000" b="1" spc="50" dirty="0">
                <a:solidFill>
                  <a:srgbClr val="1E3166"/>
                </a:solidFill>
                <a:latin typeface="Tahoma"/>
                <a:cs typeface="Tahoma"/>
              </a:rPr>
              <a:t>а</a:t>
            </a:r>
            <a:r>
              <a:rPr sz="2000" b="1" spc="25" dirty="0">
                <a:solidFill>
                  <a:srgbClr val="1E3166"/>
                </a:solidFill>
                <a:latin typeface="Tahoma"/>
                <a:cs typeface="Tahoma"/>
              </a:rPr>
              <a:t>л</a:t>
            </a:r>
            <a:r>
              <a:rPr sz="2000" b="1" spc="5" dirty="0">
                <a:solidFill>
                  <a:srgbClr val="1E3166"/>
                </a:solidFill>
                <a:latin typeface="Tahoma"/>
                <a:cs typeface="Tahoma"/>
              </a:rPr>
              <a:t>а  </a:t>
            </a:r>
            <a:r>
              <a:rPr sz="2000" b="1" spc="60" dirty="0">
                <a:solidFill>
                  <a:srgbClr val="1E3166"/>
                </a:solidFill>
                <a:latin typeface="Tahoma"/>
                <a:cs typeface="Tahoma"/>
              </a:rPr>
              <a:t>общеобразовательной </a:t>
            </a:r>
            <a:r>
              <a:rPr sz="2000" b="1" spc="70" dirty="0">
                <a:solidFill>
                  <a:srgbClr val="1E3166"/>
                </a:solidFill>
                <a:latin typeface="Tahoma"/>
                <a:cs typeface="Tahoma"/>
              </a:rPr>
              <a:t>организации </a:t>
            </a:r>
            <a:r>
              <a:rPr sz="2000" spc="25" dirty="0">
                <a:latin typeface="Verdana"/>
                <a:cs typeface="Verdana"/>
              </a:rPr>
              <a:t>на </a:t>
            </a:r>
            <a:r>
              <a:rPr sz="2000" spc="55" dirty="0">
                <a:latin typeface="Verdana"/>
                <a:cs typeface="Verdana"/>
              </a:rPr>
              <a:t>основе </a:t>
            </a:r>
            <a:r>
              <a:rPr sz="2000" spc="60" dirty="0">
                <a:latin typeface="Verdana"/>
                <a:cs typeface="Verdana"/>
              </a:rPr>
              <a:t> п</a:t>
            </a:r>
            <a:r>
              <a:rPr sz="2000" spc="130" dirty="0">
                <a:latin typeface="Verdana"/>
                <a:cs typeface="Verdana"/>
              </a:rPr>
              <a:t>р</a:t>
            </a:r>
            <a:r>
              <a:rPr sz="2000" spc="110" dirty="0">
                <a:latin typeface="Verdana"/>
                <a:cs typeface="Verdana"/>
              </a:rPr>
              <a:t>им</a:t>
            </a:r>
            <a:r>
              <a:rPr sz="2000" spc="105" dirty="0">
                <a:latin typeface="Verdana"/>
                <a:cs typeface="Verdana"/>
              </a:rPr>
              <a:t>е</a:t>
            </a:r>
            <a:r>
              <a:rPr sz="2000" spc="80" dirty="0">
                <a:latin typeface="Verdana"/>
                <a:cs typeface="Verdana"/>
              </a:rPr>
              <a:t>н</a:t>
            </a:r>
            <a:r>
              <a:rPr sz="2000" spc="55" dirty="0">
                <a:latin typeface="Verdana"/>
                <a:cs typeface="Verdana"/>
              </a:rPr>
              <a:t>е</a:t>
            </a:r>
            <a:r>
              <a:rPr sz="2000" spc="70" dirty="0">
                <a:latin typeface="Verdana"/>
                <a:cs typeface="Verdana"/>
              </a:rPr>
              <a:t>н</a:t>
            </a:r>
            <a:r>
              <a:rPr sz="2000" spc="50" dirty="0">
                <a:latin typeface="Verdana"/>
                <a:cs typeface="Verdana"/>
              </a:rPr>
              <a:t>ия</a:t>
            </a:r>
            <a:r>
              <a:rPr sz="2000" spc="-215" dirty="0">
                <a:latin typeface="Verdana"/>
                <a:cs typeface="Verdana"/>
              </a:rPr>
              <a:t> </a:t>
            </a:r>
            <a:r>
              <a:rPr sz="2000" spc="55" dirty="0">
                <a:latin typeface="Verdana"/>
                <a:cs typeface="Verdana"/>
              </a:rPr>
              <a:t>сп</a:t>
            </a:r>
            <a:r>
              <a:rPr sz="2000" spc="45" dirty="0">
                <a:latin typeface="Verdana"/>
                <a:cs typeface="Verdana"/>
              </a:rPr>
              <a:t>еци</a:t>
            </a:r>
            <a:r>
              <a:rPr sz="2000" spc="30" dirty="0">
                <a:latin typeface="Verdana"/>
                <a:cs typeface="Verdana"/>
              </a:rPr>
              <a:t>а</a:t>
            </a:r>
            <a:r>
              <a:rPr sz="2000" dirty="0">
                <a:latin typeface="Verdana"/>
                <a:cs typeface="Verdana"/>
              </a:rPr>
              <a:t>л</a:t>
            </a:r>
            <a:r>
              <a:rPr sz="2000" spc="-10" dirty="0">
                <a:latin typeface="Verdana"/>
                <a:cs typeface="Verdana"/>
              </a:rPr>
              <a:t>ь</a:t>
            </a:r>
            <a:r>
              <a:rPr sz="2000" spc="80" dirty="0">
                <a:latin typeface="Verdana"/>
                <a:cs typeface="Verdana"/>
              </a:rPr>
              <a:t>н</a:t>
            </a:r>
            <a:r>
              <a:rPr sz="2000" spc="-15" dirty="0">
                <a:latin typeface="Verdana"/>
                <a:cs typeface="Verdana"/>
              </a:rPr>
              <a:t>ы</a:t>
            </a:r>
            <a:r>
              <a:rPr sz="2000" spc="-135" dirty="0">
                <a:latin typeface="Verdana"/>
                <a:cs typeface="Verdana"/>
              </a:rPr>
              <a:t>х</a:t>
            </a:r>
            <a:r>
              <a:rPr sz="2000" spc="-175" dirty="0">
                <a:latin typeface="Verdana"/>
                <a:cs typeface="Verdana"/>
              </a:rPr>
              <a:t> </a:t>
            </a:r>
            <a:r>
              <a:rPr sz="2000" spc="-60" dirty="0">
                <a:latin typeface="Verdana"/>
                <a:cs typeface="Verdana"/>
              </a:rPr>
              <a:t>т</a:t>
            </a:r>
            <a:r>
              <a:rPr sz="2000" spc="-45" dirty="0">
                <a:latin typeface="Verdana"/>
                <a:cs typeface="Verdana"/>
              </a:rPr>
              <a:t>е</a:t>
            </a:r>
            <a:r>
              <a:rPr sz="2000" spc="-35" dirty="0">
                <a:latin typeface="Verdana"/>
                <a:cs typeface="Verdana"/>
              </a:rPr>
              <a:t>х</a:t>
            </a:r>
            <a:r>
              <a:rPr sz="2000" spc="80" dirty="0">
                <a:latin typeface="Verdana"/>
                <a:cs typeface="Verdana"/>
              </a:rPr>
              <a:t>н</a:t>
            </a:r>
            <a:r>
              <a:rPr sz="2000" spc="60" dirty="0">
                <a:latin typeface="Verdana"/>
                <a:cs typeface="Verdana"/>
              </a:rPr>
              <a:t>о</a:t>
            </a:r>
            <a:r>
              <a:rPr sz="2000" spc="30" dirty="0">
                <a:latin typeface="Verdana"/>
                <a:cs typeface="Verdana"/>
              </a:rPr>
              <a:t>лог</a:t>
            </a:r>
            <a:r>
              <a:rPr sz="2000" spc="95" dirty="0">
                <a:latin typeface="Verdana"/>
                <a:cs typeface="Verdana"/>
              </a:rPr>
              <a:t>ий</a:t>
            </a:r>
            <a:r>
              <a:rPr sz="2000" spc="-220" dirty="0">
                <a:latin typeface="Verdana"/>
                <a:cs typeface="Verdana"/>
              </a:rPr>
              <a:t> </a:t>
            </a:r>
            <a:r>
              <a:rPr sz="2000" spc="95" dirty="0">
                <a:latin typeface="Verdana"/>
                <a:cs typeface="Verdana"/>
              </a:rPr>
              <a:t>и</a:t>
            </a:r>
            <a:r>
              <a:rPr sz="2000" spc="-180" dirty="0">
                <a:latin typeface="Verdana"/>
                <a:cs typeface="Verdana"/>
              </a:rPr>
              <a:t> </a:t>
            </a:r>
            <a:r>
              <a:rPr sz="2000" spc="65" dirty="0">
                <a:latin typeface="Verdana"/>
                <a:cs typeface="Verdana"/>
              </a:rPr>
              <a:t>метод</a:t>
            </a:r>
            <a:r>
              <a:rPr sz="2000" spc="70" dirty="0">
                <a:latin typeface="Verdana"/>
                <a:cs typeface="Verdana"/>
              </a:rPr>
              <a:t>и</a:t>
            </a:r>
            <a:r>
              <a:rPr sz="2000" spc="-20" dirty="0">
                <a:latin typeface="Verdana"/>
                <a:cs typeface="Verdana"/>
              </a:rPr>
              <a:t>к  </a:t>
            </a:r>
            <a:r>
              <a:rPr sz="2000" spc="35" dirty="0">
                <a:latin typeface="Verdana"/>
                <a:cs typeface="Verdana"/>
              </a:rPr>
              <a:t>обучения</a:t>
            </a:r>
            <a:r>
              <a:rPr sz="2000" spc="-215" dirty="0">
                <a:latin typeface="Verdana"/>
                <a:cs typeface="Verdana"/>
              </a:rPr>
              <a:t> </a:t>
            </a:r>
            <a:r>
              <a:rPr sz="2000" spc="95" dirty="0">
                <a:latin typeface="Verdana"/>
                <a:cs typeface="Verdana"/>
              </a:rPr>
              <a:t>и</a:t>
            </a:r>
            <a:r>
              <a:rPr sz="2000" spc="-180" dirty="0">
                <a:latin typeface="Verdana"/>
                <a:cs typeface="Verdana"/>
              </a:rPr>
              <a:t> </a:t>
            </a:r>
            <a:r>
              <a:rPr sz="2000" spc="10" dirty="0">
                <a:latin typeface="Verdana"/>
                <a:cs typeface="Verdana"/>
              </a:rPr>
              <a:t>воспитания,</a:t>
            </a:r>
            <a:r>
              <a:rPr sz="2000" spc="-190" dirty="0">
                <a:latin typeface="Verdana"/>
                <a:cs typeface="Verdana"/>
              </a:rPr>
              <a:t> </a:t>
            </a:r>
            <a:r>
              <a:rPr sz="2000" spc="25" dirty="0">
                <a:latin typeface="Verdana"/>
                <a:cs typeface="Verdana"/>
              </a:rPr>
              <a:t>в</a:t>
            </a:r>
            <a:r>
              <a:rPr sz="2000" spc="-180" dirty="0">
                <a:latin typeface="Verdana"/>
                <a:cs typeface="Verdana"/>
              </a:rPr>
              <a:t> </a:t>
            </a:r>
            <a:r>
              <a:rPr sz="2000" spc="60" dirty="0">
                <a:latin typeface="Verdana"/>
                <a:cs typeface="Verdana"/>
              </a:rPr>
              <a:t>том</a:t>
            </a:r>
            <a:r>
              <a:rPr sz="2000" spc="-180" dirty="0">
                <a:latin typeface="Verdana"/>
                <a:cs typeface="Verdana"/>
              </a:rPr>
              <a:t> </a:t>
            </a:r>
            <a:r>
              <a:rPr sz="2000" spc="35" dirty="0">
                <a:latin typeface="Verdana"/>
                <a:cs typeface="Verdana"/>
              </a:rPr>
              <a:t>числе</a:t>
            </a:r>
            <a:r>
              <a:rPr sz="2000" spc="-18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адаптивных</a:t>
            </a: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750" dirty="0">
              <a:latin typeface="Verdana"/>
              <a:cs typeface="Verdana"/>
            </a:endParaRPr>
          </a:p>
          <a:p>
            <a:pPr marL="800735">
              <a:lnSpc>
                <a:spcPct val="100000"/>
              </a:lnSpc>
              <a:spcBef>
                <a:spcPts val="5"/>
              </a:spcBef>
            </a:pPr>
            <a:r>
              <a:rPr sz="2000" spc="60" dirty="0">
                <a:latin typeface="Verdana"/>
                <a:cs typeface="Verdana"/>
              </a:rPr>
              <a:t>гармоничное</a:t>
            </a:r>
            <a:r>
              <a:rPr sz="2000" spc="-220" dirty="0">
                <a:latin typeface="Verdana"/>
                <a:cs typeface="Verdana"/>
              </a:rPr>
              <a:t> </a:t>
            </a:r>
            <a:r>
              <a:rPr sz="2000" spc="25" dirty="0">
                <a:latin typeface="Verdana"/>
                <a:cs typeface="Verdana"/>
              </a:rPr>
              <a:t>физическое</a:t>
            </a:r>
            <a:r>
              <a:rPr sz="2000" spc="-195" dirty="0">
                <a:latin typeface="Verdana"/>
                <a:cs typeface="Verdana"/>
              </a:rPr>
              <a:t> </a:t>
            </a:r>
            <a:r>
              <a:rPr sz="2000" spc="95" dirty="0">
                <a:latin typeface="Verdana"/>
                <a:cs typeface="Verdana"/>
              </a:rPr>
              <a:t>и</a:t>
            </a:r>
            <a:r>
              <a:rPr sz="2000" spc="-175" dirty="0">
                <a:latin typeface="Verdana"/>
                <a:cs typeface="Verdana"/>
              </a:rPr>
              <a:t> </a:t>
            </a:r>
            <a:r>
              <a:rPr sz="2000" spc="30" dirty="0">
                <a:latin typeface="Verdana"/>
                <a:cs typeface="Verdana"/>
              </a:rPr>
              <a:t>психическое</a:t>
            </a:r>
            <a:r>
              <a:rPr sz="2000" spc="-175" dirty="0">
                <a:latin typeface="Verdana"/>
                <a:cs typeface="Verdana"/>
              </a:rPr>
              <a:t> </a:t>
            </a:r>
            <a:r>
              <a:rPr sz="2000" spc="35" dirty="0">
                <a:latin typeface="Verdana"/>
                <a:cs typeface="Verdana"/>
              </a:rPr>
              <a:t>развитие</a:t>
            </a:r>
            <a:endParaRPr sz="2000" dirty="0">
              <a:latin typeface="Verdana"/>
              <a:cs typeface="Verdana"/>
            </a:endParaRPr>
          </a:p>
          <a:p>
            <a:pPr marL="800735" marR="1966595">
              <a:lnSpc>
                <a:spcPct val="240700"/>
              </a:lnSpc>
              <a:spcBef>
                <a:spcPts val="875"/>
              </a:spcBef>
            </a:pPr>
            <a:r>
              <a:rPr sz="2000" spc="45" dirty="0" err="1">
                <a:latin typeface="Verdana"/>
                <a:cs typeface="Verdana"/>
              </a:rPr>
              <a:t>с</a:t>
            </a:r>
            <a:r>
              <a:rPr sz="2000" spc="55" dirty="0" err="1">
                <a:latin typeface="Verdana"/>
                <a:cs typeface="Verdana"/>
              </a:rPr>
              <a:t>о</a:t>
            </a:r>
            <a:r>
              <a:rPr sz="2000" spc="70" dirty="0" err="1">
                <a:latin typeface="Verdana"/>
                <a:cs typeface="Verdana"/>
              </a:rPr>
              <a:t>ц</a:t>
            </a:r>
            <a:r>
              <a:rPr sz="2000" spc="25" dirty="0" err="1">
                <a:latin typeface="Verdana"/>
                <a:cs typeface="Verdana"/>
              </a:rPr>
              <a:t>иа</a:t>
            </a:r>
            <a:r>
              <a:rPr sz="2000" spc="15" dirty="0" err="1">
                <a:latin typeface="Verdana"/>
                <a:cs typeface="Verdana"/>
              </a:rPr>
              <a:t>л</a:t>
            </a:r>
            <a:r>
              <a:rPr sz="2000" spc="-25" dirty="0" err="1">
                <a:latin typeface="Verdana"/>
                <a:cs typeface="Verdana"/>
              </a:rPr>
              <a:t>ь</a:t>
            </a:r>
            <a:r>
              <a:rPr sz="2000" spc="80" dirty="0" err="1">
                <a:latin typeface="Verdana"/>
                <a:cs typeface="Verdana"/>
              </a:rPr>
              <a:t>н</a:t>
            </a:r>
            <a:r>
              <a:rPr sz="2000" spc="55" dirty="0" err="1">
                <a:latin typeface="Verdana"/>
                <a:cs typeface="Verdana"/>
              </a:rPr>
              <a:t>о</a:t>
            </a:r>
            <a:r>
              <a:rPr sz="2000" spc="45" dirty="0" err="1">
                <a:latin typeface="Verdana"/>
                <a:cs typeface="Verdana"/>
              </a:rPr>
              <a:t>е</a:t>
            </a:r>
            <a:r>
              <a:rPr sz="2000" spc="-180" dirty="0">
                <a:latin typeface="Verdana"/>
                <a:cs typeface="Verdana"/>
              </a:rPr>
              <a:t> </a:t>
            </a:r>
            <a:r>
              <a:rPr sz="2000" spc="55" dirty="0" err="1">
                <a:latin typeface="Verdana"/>
                <a:cs typeface="Verdana"/>
              </a:rPr>
              <a:t>б</a:t>
            </a:r>
            <a:r>
              <a:rPr sz="2000" spc="45" dirty="0" err="1">
                <a:latin typeface="Verdana"/>
                <a:cs typeface="Verdana"/>
              </a:rPr>
              <a:t>л</a:t>
            </a:r>
            <a:r>
              <a:rPr sz="2000" spc="-45" dirty="0" err="1">
                <a:latin typeface="Verdana"/>
                <a:cs typeface="Verdana"/>
              </a:rPr>
              <a:t>а</a:t>
            </a:r>
            <a:r>
              <a:rPr sz="2000" spc="10" dirty="0" err="1">
                <a:latin typeface="Verdana"/>
                <a:cs typeface="Verdana"/>
              </a:rPr>
              <a:t>г</a:t>
            </a:r>
            <a:r>
              <a:rPr sz="2000" spc="55" dirty="0" err="1">
                <a:latin typeface="Verdana"/>
                <a:cs typeface="Verdana"/>
              </a:rPr>
              <a:t>о</a:t>
            </a:r>
            <a:r>
              <a:rPr sz="2000" spc="65" dirty="0" err="1">
                <a:latin typeface="Verdana"/>
                <a:cs typeface="Verdana"/>
              </a:rPr>
              <a:t>п</a:t>
            </a:r>
            <a:r>
              <a:rPr sz="2000" spc="55" dirty="0" err="1">
                <a:latin typeface="Verdana"/>
                <a:cs typeface="Verdana"/>
              </a:rPr>
              <a:t>о</a:t>
            </a:r>
            <a:r>
              <a:rPr sz="2000" spc="15" dirty="0" err="1">
                <a:latin typeface="Verdana"/>
                <a:cs typeface="Verdana"/>
              </a:rPr>
              <a:t>лучие</a:t>
            </a:r>
            <a:r>
              <a:rPr sz="2000" spc="15" dirty="0">
                <a:latin typeface="Verdana"/>
                <a:cs typeface="Verdana"/>
              </a:rPr>
              <a:t>  </a:t>
            </a:r>
            <a:r>
              <a:rPr sz="2000" spc="45" dirty="0" err="1">
                <a:latin typeface="Verdana"/>
                <a:cs typeface="Verdana"/>
              </a:rPr>
              <a:t>с</a:t>
            </a:r>
            <a:r>
              <a:rPr sz="2000" spc="55" dirty="0" err="1">
                <a:latin typeface="Verdana"/>
                <a:cs typeface="Verdana"/>
              </a:rPr>
              <a:t>о</a:t>
            </a:r>
            <a:r>
              <a:rPr sz="2000" spc="-135" dirty="0" err="1">
                <a:latin typeface="Verdana"/>
                <a:cs typeface="Verdana"/>
              </a:rPr>
              <a:t>х</a:t>
            </a:r>
            <a:r>
              <a:rPr sz="2000" spc="125" dirty="0" err="1">
                <a:latin typeface="Verdana"/>
                <a:cs typeface="Verdana"/>
              </a:rPr>
              <a:t>р</a:t>
            </a:r>
            <a:r>
              <a:rPr sz="2000" spc="-45" dirty="0" err="1">
                <a:latin typeface="Verdana"/>
                <a:cs typeface="Verdana"/>
              </a:rPr>
              <a:t>а</a:t>
            </a:r>
            <a:r>
              <a:rPr sz="2000" spc="80" dirty="0" err="1">
                <a:latin typeface="Verdana"/>
                <a:cs typeface="Verdana"/>
              </a:rPr>
              <a:t>н</a:t>
            </a:r>
            <a:r>
              <a:rPr sz="2000" spc="55" dirty="0" err="1">
                <a:latin typeface="Verdana"/>
                <a:cs typeface="Verdana"/>
              </a:rPr>
              <a:t>е</a:t>
            </a:r>
            <a:r>
              <a:rPr sz="2000" spc="65" dirty="0" err="1">
                <a:latin typeface="Verdana"/>
                <a:cs typeface="Verdana"/>
              </a:rPr>
              <a:t>н</a:t>
            </a:r>
            <a:r>
              <a:rPr sz="2000" spc="70" dirty="0" err="1">
                <a:latin typeface="Verdana"/>
                <a:cs typeface="Verdana"/>
              </a:rPr>
              <a:t>ие</a:t>
            </a:r>
            <a:r>
              <a:rPr sz="2000" spc="-220" dirty="0">
                <a:latin typeface="Verdana"/>
                <a:cs typeface="Verdana"/>
              </a:rPr>
              <a:t> </a:t>
            </a:r>
            <a:r>
              <a:rPr sz="2000" spc="95" dirty="0">
                <a:latin typeface="Verdana"/>
                <a:cs typeface="Verdana"/>
              </a:rPr>
              <a:t>и</a:t>
            </a:r>
            <a:r>
              <a:rPr sz="2000" spc="-180" dirty="0">
                <a:latin typeface="Verdana"/>
                <a:cs typeface="Verdana"/>
              </a:rPr>
              <a:t> </a:t>
            </a:r>
            <a:r>
              <a:rPr sz="2000" spc="30" dirty="0">
                <a:latin typeface="Verdana"/>
                <a:cs typeface="Verdana"/>
              </a:rPr>
              <a:t>укреп</a:t>
            </a:r>
            <a:r>
              <a:rPr sz="2000" spc="20" dirty="0">
                <a:latin typeface="Verdana"/>
                <a:cs typeface="Verdana"/>
              </a:rPr>
              <a:t>л</a:t>
            </a:r>
            <a:r>
              <a:rPr sz="2000" spc="55" dirty="0">
                <a:latin typeface="Verdana"/>
                <a:cs typeface="Verdana"/>
              </a:rPr>
              <a:t>е</a:t>
            </a:r>
            <a:r>
              <a:rPr sz="2000" spc="65" dirty="0">
                <a:latin typeface="Verdana"/>
                <a:cs typeface="Verdana"/>
              </a:rPr>
              <a:t>н</a:t>
            </a:r>
            <a:r>
              <a:rPr sz="2000" spc="70" dirty="0">
                <a:latin typeface="Verdana"/>
                <a:cs typeface="Verdana"/>
              </a:rPr>
              <a:t>ие</a:t>
            </a:r>
            <a:r>
              <a:rPr sz="2000" spc="-200" dirty="0">
                <a:latin typeface="Verdana"/>
                <a:cs typeface="Verdana"/>
              </a:rPr>
              <a:t> </a:t>
            </a:r>
            <a:r>
              <a:rPr sz="2000" spc="10" dirty="0">
                <a:latin typeface="Verdana"/>
                <a:cs typeface="Verdana"/>
              </a:rPr>
              <a:t>з</a:t>
            </a:r>
            <a:r>
              <a:rPr sz="2000" spc="80" dirty="0">
                <a:latin typeface="Verdana"/>
                <a:cs typeface="Verdana"/>
              </a:rPr>
              <a:t>до</a:t>
            </a:r>
            <a:r>
              <a:rPr sz="2000" spc="85" dirty="0">
                <a:latin typeface="Verdana"/>
                <a:cs typeface="Verdana"/>
              </a:rPr>
              <a:t>р</a:t>
            </a:r>
            <a:r>
              <a:rPr sz="2000" spc="55" dirty="0">
                <a:latin typeface="Verdana"/>
                <a:cs typeface="Verdana"/>
              </a:rPr>
              <a:t>о</a:t>
            </a:r>
            <a:r>
              <a:rPr sz="2000" spc="5" dirty="0">
                <a:latin typeface="Verdana"/>
                <a:cs typeface="Verdana"/>
              </a:rPr>
              <a:t>вья</a:t>
            </a:r>
            <a:endParaRPr sz="2000" dirty="0">
              <a:latin typeface="Verdana"/>
              <a:cs typeface="Verdana"/>
            </a:endParaRPr>
          </a:p>
          <a:p>
            <a:pPr marL="800735">
              <a:lnSpc>
                <a:spcPct val="100000"/>
              </a:lnSpc>
              <a:spcBef>
                <a:spcPts val="1495"/>
              </a:spcBef>
            </a:pPr>
            <a:r>
              <a:rPr sz="2000" spc="55" dirty="0" err="1">
                <a:latin typeface="Verdana"/>
                <a:cs typeface="Verdana"/>
              </a:rPr>
              <a:t>обеспечение</a:t>
            </a:r>
            <a:r>
              <a:rPr sz="2000" spc="-200" dirty="0">
                <a:latin typeface="Verdana"/>
                <a:cs typeface="Verdana"/>
              </a:rPr>
              <a:t> </a:t>
            </a:r>
            <a:r>
              <a:rPr sz="2000" spc="55" dirty="0">
                <a:latin typeface="Verdana"/>
                <a:cs typeface="Verdana"/>
              </a:rPr>
              <a:t>личной</a:t>
            </a:r>
            <a:r>
              <a:rPr sz="2000" spc="-195" dirty="0">
                <a:latin typeface="Verdana"/>
                <a:cs typeface="Verdana"/>
              </a:rPr>
              <a:t> </a:t>
            </a:r>
            <a:r>
              <a:rPr sz="2000" spc="40" dirty="0">
                <a:latin typeface="Verdana"/>
                <a:cs typeface="Verdana"/>
              </a:rPr>
              <a:t>безопасности</a:t>
            </a:r>
            <a:r>
              <a:rPr sz="2000" spc="-160" dirty="0">
                <a:latin typeface="Verdana"/>
                <a:cs typeface="Verdana"/>
              </a:rPr>
              <a:t> </a:t>
            </a:r>
            <a:r>
              <a:rPr sz="2000" spc="15" dirty="0">
                <a:latin typeface="Verdana"/>
                <a:cs typeface="Verdana"/>
              </a:rPr>
              <a:t>обучающихся</a:t>
            </a:r>
            <a:endParaRPr sz="2000" dirty="0">
              <a:latin typeface="Verdana"/>
              <a:cs typeface="Verdana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3479799" y="3093756"/>
            <a:ext cx="576580" cy="576580"/>
            <a:chOff x="3492500" y="3162300"/>
            <a:chExt cx="576580" cy="576580"/>
          </a:xfrm>
        </p:grpSpPr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492500" y="3162300"/>
              <a:ext cx="576579" cy="57658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99179" y="3299460"/>
              <a:ext cx="342900" cy="327659"/>
            </a:xfrm>
            <a:prstGeom prst="rect">
              <a:avLst/>
            </a:prstGeom>
          </p:spPr>
        </p:pic>
      </p:grpSp>
      <p:grpSp>
        <p:nvGrpSpPr>
          <p:cNvPr id="15" name="object 15"/>
          <p:cNvGrpSpPr/>
          <p:nvPr/>
        </p:nvGrpSpPr>
        <p:grpSpPr>
          <a:xfrm>
            <a:off x="3489958" y="3838084"/>
            <a:ext cx="579120" cy="579120"/>
            <a:chOff x="3497579" y="3957320"/>
            <a:chExt cx="579120" cy="579120"/>
          </a:xfrm>
        </p:grpSpPr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497579" y="3957320"/>
              <a:ext cx="579120" cy="57911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604259" y="4097020"/>
              <a:ext cx="342900" cy="325119"/>
            </a:xfrm>
            <a:prstGeom prst="rect">
              <a:avLst/>
            </a:prstGeom>
          </p:spPr>
        </p:pic>
      </p:grpSp>
      <p:grpSp>
        <p:nvGrpSpPr>
          <p:cNvPr id="18" name="object 18"/>
          <p:cNvGrpSpPr/>
          <p:nvPr/>
        </p:nvGrpSpPr>
        <p:grpSpPr>
          <a:xfrm>
            <a:off x="3492499" y="4508160"/>
            <a:ext cx="576580" cy="579120"/>
            <a:chOff x="3492500" y="4726940"/>
            <a:chExt cx="576580" cy="579120"/>
          </a:xfrm>
        </p:grpSpPr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92500" y="4726940"/>
              <a:ext cx="576579" cy="57912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599179" y="4866640"/>
              <a:ext cx="342900" cy="32511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439779" y="6433184"/>
            <a:ext cx="13906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125" dirty="0">
                <a:solidFill>
                  <a:srgbClr val="BEBEBE"/>
                </a:solidFill>
                <a:latin typeface="Tahoma"/>
                <a:cs typeface="Tahoma"/>
              </a:rPr>
              <a:t>8</a:t>
            </a:r>
            <a:endParaRPr sz="1400">
              <a:latin typeface="Tahoma"/>
              <a:cs typeface="Tahoma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807173" y="1134110"/>
            <a:ext cx="1412875" cy="1950085"/>
            <a:chOff x="807173" y="1134110"/>
            <a:chExt cx="1412875" cy="195008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07173" y="1671193"/>
              <a:ext cx="1412786" cy="141274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446529" y="1134110"/>
              <a:ext cx="127000" cy="542290"/>
            </a:xfrm>
            <a:custGeom>
              <a:avLst/>
              <a:gdLst/>
              <a:ahLst/>
              <a:cxnLst/>
              <a:rect l="l" t="t" r="r" b="b"/>
              <a:pathLst>
                <a:path w="127000" h="542289">
                  <a:moveTo>
                    <a:pt x="57150" y="120650"/>
                  </a:moveTo>
                  <a:lnTo>
                    <a:pt x="57150" y="541909"/>
                  </a:lnTo>
                  <a:lnTo>
                    <a:pt x="69850" y="541909"/>
                  </a:lnTo>
                  <a:lnTo>
                    <a:pt x="69850" y="127000"/>
                  </a:lnTo>
                  <a:lnTo>
                    <a:pt x="63500" y="127000"/>
                  </a:lnTo>
                  <a:lnTo>
                    <a:pt x="57150" y="120650"/>
                  </a:lnTo>
                  <a:close/>
                </a:path>
                <a:path w="127000" h="542289">
                  <a:moveTo>
                    <a:pt x="69850" y="63500"/>
                  </a:moveTo>
                  <a:lnTo>
                    <a:pt x="57150" y="63500"/>
                  </a:lnTo>
                  <a:lnTo>
                    <a:pt x="57150" y="120650"/>
                  </a:lnTo>
                  <a:lnTo>
                    <a:pt x="63500" y="127000"/>
                  </a:lnTo>
                  <a:lnTo>
                    <a:pt x="69850" y="120650"/>
                  </a:lnTo>
                  <a:lnTo>
                    <a:pt x="69850" y="63500"/>
                  </a:lnTo>
                  <a:close/>
                </a:path>
                <a:path w="127000" h="542289">
                  <a:moveTo>
                    <a:pt x="69850" y="120650"/>
                  </a:moveTo>
                  <a:lnTo>
                    <a:pt x="63500" y="127000"/>
                  </a:lnTo>
                  <a:lnTo>
                    <a:pt x="69850" y="127000"/>
                  </a:lnTo>
                  <a:lnTo>
                    <a:pt x="69850" y="120650"/>
                  </a:lnTo>
                  <a:close/>
                </a:path>
                <a:path w="127000" h="542289">
                  <a:moveTo>
                    <a:pt x="63500" y="0"/>
                  </a:moveTo>
                  <a:lnTo>
                    <a:pt x="0" y="63500"/>
                  </a:lnTo>
                  <a:lnTo>
                    <a:pt x="57150" y="120650"/>
                  </a:lnTo>
                  <a:lnTo>
                    <a:pt x="57150" y="63500"/>
                  </a:lnTo>
                  <a:lnTo>
                    <a:pt x="127000" y="63500"/>
                  </a:lnTo>
                  <a:lnTo>
                    <a:pt x="63500" y="0"/>
                  </a:lnTo>
                  <a:close/>
                </a:path>
                <a:path w="127000" h="542289">
                  <a:moveTo>
                    <a:pt x="127000" y="63500"/>
                  </a:moveTo>
                  <a:lnTo>
                    <a:pt x="69850" y="63500"/>
                  </a:lnTo>
                  <a:lnTo>
                    <a:pt x="69850" y="120650"/>
                  </a:lnTo>
                  <a:lnTo>
                    <a:pt x="127000" y="63500"/>
                  </a:lnTo>
                  <a:close/>
                </a:path>
              </a:pathLst>
            </a:custGeom>
            <a:solidFill>
              <a:srgbClr val="1E31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58165" y="790575"/>
            <a:ext cx="191198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110" dirty="0">
                <a:solidFill>
                  <a:srgbClr val="1E3166"/>
                </a:solidFill>
              </a:rPr>
              <a:t>Т</a:t>
            </a:r>
            <a:r>
              <a:rPr sz="2000" spc="135" dirty="0">
                <a:solidFill>
                  <a:srgbClr val="1E3166"/>
                </a:solidFill>
              </a:rPr>
              <a:t>ВО</a:t>
            </a:r>
            <a:r>
              <a:rPr sz="2000" spc="130" dirty="0">
                <a:solidFill>
                  <a:srgbClr val="1E3166"/>
                </a:solidFill>
              </a:rPr>
              <a:t>Р</a:t>
            </a:r>
            <a:r>
              <a:rPr sz="2000" spc="95" dirty="0">
                <a:solidFill>
                  <a:srgbClr val="1E3166"/>
                </a:solidFill>
              </a:rPr>
              <a:t>Ч</a:t>
            </a:r>
            <a:r>
              <a:rPr sz="2000" spc="125" dirty="0">
                <a:solidFill>
                  <a:srgbClr val="1E3166"/>
                </a:solidFill>
              </a:rPr>
              <a:t>Е</a:t>
            </a:r>
            <a:r>
              <a:rPr sz="2000" spc="140" dirty="0">
                <a:solidFill>
                  <a:srgbClr val="1E3166"/>
                </a:solidFill>
              </a:rPr>
              <a:t>С</a:t>
            </a:r>
            <a:r>
              <a:rPr sz="2000" spc="110" dirty="0">
                <a:solidFill>
                  <a:srgbClr val="1E3166"/>
                </a:solidFill>
              </a:rPr>
              <a:t>Т</a:t>
            </a:r>
            <a:r>
              <a:rPr sz="2000" spc="120" dirty="0">
                <a:solidFill>
                  <a:srgbClr val="1E3166"/>
                </a:solidFill>
              </a:rPr>
              <a:t>ВО</a:t>
            </a:r>
            <a:endParaRPr sz="2000"/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49019" y="1943100"/>
            <a:ext cx="911859" cy="868679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3406775" y="817245"/>
            <a:ext cx="7754620" cy="36537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800" spc="35" dirty="0">
                <a:latin typeface="Verdana"/>
                <a:cs typeface="Verdana"/>
              </a:rPr>
              <a:t>Создание условий </a:t>
            </a:r>
            <a:r>
              <a:rPr sz="1800" spc="85" dirty="0">
                <a:latin typeface="Verdana"/>
                <a:cs typeface="Verdana"/>
              </a:rPr>
              <a:t>и </a:t>
            </a:r>
            <a:r>
              <a:rPr sz="1800" b="1" spc="70" dirty="0">
                <a:solidFill>
                  <a:srgbClr val="1E3166"/>
                </a:solidFill>
                <a:latin typeface="Tahoma"/>
                <a:cs typeface="Tahoma"/>
              </a:rPr>
              <a:t>ситуаций </a:t>
            </a:r>
            <a:r>
              <a:rPr sz="1800" b="1" spc="50" dirty="0">
                <a:solidFill>
                  <a:srgbClr val="1E3166"/>
                </a:solidFill>
                <a:latin typeface="Tahoma"/>
                <a:cs typeface="Tahoma"/>
              </a:rPr>
              <a:t>успеха </a:t>
            </a:r>
            <a:r>
              <a:rPr sz="1800" b="1" spc="65" dirty="0">
                <a:solidFill>
                  <a:srgbClr val="1E3166"/>
                </a:solidFill>
                <a:latin typeface="Tahoma"/>
                <a:cs typeface="Tahoma"/>
              </a:rPr>
              <a:t>созидательной </a:t>
            </a:r>
            <a:r>
              <a:rPr sz="1800" b="1" spc="70" dirty="0">
                <a:solidFill>
                  <a:srgbClr val="1E3166"/>
                </a:solidFill>
                <a:latin typeface="Tahoma"/>
                <a:cs typeface="Tahoma"/>
              </a:rPr>
              <a:t> </a:t>
            </a:r>
            <a:r>
              <a:rPr sz="1800" b="1" spc="35" dirty="0">
                <a:solidFill>
                  <a:srgbClr val="1E3166"/>
                </a:solidFill>
                <a:latin typeface="Tahoma"/>
                <a:cs typeface="Tahoma"/>
              </a:rPr>
              <a:t>деятельности</a:t>
            </a:r>
            <a:r>
              <a:rPr sz="1800" spc="35" dirty="0">
                <a:latin typeface="Verdana"/>
                <a:cs typeface="Verdana"/>
              </a:rPr>
              <a:t>, </a:t>
            </a:r>
            <a:r>
              <a:rPr sz="1800" spc="30" dirty="0">
                <a:latin typeface="Verdana"/>
                <a:cs typeface="Verdana"/>
              </a:rPr>
              <a:t>способствующих </a:t>
            </a:r>
            <a:r>
              <a:rPr sz="1800" spc="45" dirty="0">
                <a:latin typeface="Verdana"/>
                <a:cs typeface="Verdana"/>
              </a:rPr>
              <a:t>максимальной реализации </a:t>
            </a:r>
            <a:r>
              <a:rPr sz="1800" spc="50" dirty="0">
                <a:latin typeface="Verdana"/>
                <a:cs typeface="Verdana"/>
              </a:rPr>
              <a:t> </a:t>
            </a:r>
            <a:r>
              <a:rPr sz="1800" spc="20" dirty="0">
                <a:latin typeface="Verdana"/>
                <a:cs typeface="Verdana"/>
              </a:rPr>
              <a:t>потенциальных</a:t>
            </a:r>
            <a:r>
              <a:rPr sz="1800" spc="-204" dirty="0">
                <a:latin typeface="Verdana"/>
                <a:cs typeface="Verdana"/>
              </a:rPr>
              <a:t> </a:t>
            </a:r>
            <a:r>
              <a:rPr sz="1800" spc="50" dirty="0">
                <a:latin typeface="Verdana"/>
                <a:cs typeface="Verdana"/>
              </a:rPr>
              <a:t>возможностей</a:t>
            </a:r>
            <a:r>
              <a:rPr sz="1800" spc="-155" dirty="0">
                <a:latin typeface="Verdana"/>
                <a:cs typeface="Verdana"/>
              </a:rPr>
              <a:t> </a:t>
            </a:r>
            <a:r>
              <a:rPr sz="1800" spc="85" dirty="0">
                <a:latin typeface="Verdana"/>
                <a:cs typeface="Verdana"/>
              </a:rPr>
              <a:t>и</a:t>
            </a:r>
            <a:r>
              <a:rPr sz="1800" spc="-170" dirty="0">
                <a:latin typeface="Verdana"/>
                <a:cs typeface="Verdana"/>
              </a:rPr>
              <a:t> </a:t>
            </a:r>
            <a:r>
              <a:rPr sz="1800" spc="40" dirty="0">
                <a:latin typeface="Verdana"/>
                <a:cs typeface="Verdana"/>
              </a:rPr>
              <a:t>наиболее</a:t>
            </a:r>
            <a:r>
              <a:rPr sz="1800" spc="-145" dirty="0">
                <a:latin typeface="Verdana"/>
                <a:cs typeface="Verdana"/>
              </a:rPr>
              <a:t> </a:t>
            </a:r>
            <a:r>
              <a:rPr sz="1800" spc="50" dirty="0">
                <a:latin typeface="Verdana"/>
                <a:cs typeface="Verdana"/>
              </a:rPr>
              <a:t>полному</a:t>
            </a:r>
            <a:r>
              <a:rPr sz="1800" spc="-160" dirty="0">
                <a:latin typeface="Verdana"/>
                <a:cs typeface="Verdana"/>
              </a:rPr>
              <a:t> </a:t>
            </a:r>
            <a:r>
              <a:rPr sz="1800" spc="30" dirty="0">
                <a:latin typeface="Verdana"/>
                <a:cs typeface="Verdana"/>
              </a:rPr>
              <a:t>раскрытию </a:t>
            </a:r>
            <a:r>
              <a:rPr sz="1800" spc="-620" dirty="0">
                <a:latin typeface="Verdana"/>
                <a:cs typeface="Verdana"/>
              </a:rPr>
              <a:t> </a:t>
            </a:r>
            <a:r>
              <a:rPr sz="1800" spc="25" dirty="0">
                <a:latin typeface="Verdana"/>
                <a:cs typeface="Verdana"/>
              </a:rPr>
              <a:t>творческого</a:t>
            </a:r>
            <a:r>
              <a:rPr sz="1800" spc="-155" dirty="0">
                <a:latin typeface="Verdana"/>
                <a:cs typeface="Verdana"/>
              </a:rPr>
              <a:t> </a:t>
            </a:r>
            <a:r>
              <a:rPr sz="1800" spc="30" dirty="0">
                <a:latin typeface="Verdana"/>
                <a:cs typeface="Verdana"/>
              </a:rPr>
              <a:t>потенциала</a:t>
            </a:r>
            <a:r>
              <a:rPr sz="1800" spc="-195" dirty="0">
                <a:latin typeface="Verdana"/>
                <a:cs typeface="Verdana"/>
              </a:rPr>
              <a:t> </a:t>
            </a:r>
            <a:r>
              <a:rPr sz="1800" spc="10" dirty="0">
                <a:latin typeface="Verdana"/>
                <a:cs typeface="Verdana"/>
              </a:rPr>
              <a:t>обучающихся</a:t>
            </a:r>
            <a:r>
              <a:rPr sz="1800" spc="-135" dirty="0">
                <a:latin typeface="Verdana"/>
                <a:cs typeface="Verdana"/>
              </a:rPr>
              <a:t> </a:t>
            </a:r>
            <a:r>
              <a:rPr sz="1800" spc="30" dirty="0">
                <a:latin typeface="Verdana"/>
                <a:cs typeface="Verdana"/>
              </a:rPr>
              <a:t>для</a:t>
            </a:r>
            <a:r>
              <a:rPr sz="1800" spc="-155" dirty="0">
                <a:latin typeface="Verdana"/>
                <a:cs typeface="Verdana"/>
              </a:rPr>
              <a:t> </a:t>
            </a:r>
            <a:r>
              <a:rPr sz="1800" spc="40" dirty="0">
                <a:latin typeface="Verdana"/>
                <a:cs typeface="Verdana"/>
              </a:rPr>
              <a:t>успешного</a:t>
            </a:r>
            <a:r>
              <a:rPr sz="1800" spc="-165" dirty="0">
                <a:latin typeface="Verdana"/>
                <a:cs typeface="Verdana"/>
              </a:rPr>
              <a:t> </a:t>
            </a:r>
            <a:r>
              <a:rPr sz="1800" spc="30" dirty="0">
                <a:latin typeface="Verdana"/>
                <a:cs typeface="Verdana"/>
              </a:rPr>
              <a:t>развития </a:t>
            </a:r>
            <a:r>
              <a:rPr sz="1800" spc="-620" dirty="0">
                <a:latin typeface="Verdana"/>
                <a:cs typeface="Verdana"/>
              </a:rPr>
              <a:t> </a:t>
            </a:r>
            <a:r>
              <a:rPr sz="1800" spc="40" dirty="0">
                <a:latin typeface="Verdana"/>
                <a:cs typeface="Verdana"/>
              </a:rPr>
              <a:t>ин</a:t>
            </a:r>
            <a:r>
              <a:rPr sz="1800" spc="35" dirty="0">
                <a:latin typeface="Verdana"/>
                <a:cs typeface="Verdana"/>
              </a:rPr>
              <a:t>т</a:t>
            </a:r>
            <a:r>
              <a:rPr sz="1800" spc="40" dirty="0">
                <a:latin typeface="Verdana"/>
                <a:cs typeface="Verdana"/>
              </a:rPr>
              <a:t>е</a:t>
            </a:r>
            <a:r>
              <a:rPr sz="1800" spc="25" dirty="0">
                <a:latin typeface="Verdana"/>
                <a:cs typeface="Verdana"/>
              </a:rPr>
              <a:t>лл</a:t>
            </a:r>
            <a:r>
              <a:rPr sz="1800" spc="30" dirty="0">
                <a:latin typeface="Verdana"/>
                <a:cs typeface="Verdana"/>
              </a:rPr>
              <a:t>е</a:t>
            </a:r>
            <a:r>
              <a:rPr sz="1800" spc="-30" dirty="0">
                <a:latin typeface="Verdana"/>
                <a:cs typeface="Verdana"/>
              </a:rPr>
              <a:t>к</a:t>
            </a:r>
            <a:r>
              <a:rPr sz="1800" spc="-40" dirty="0">
                <a:latin typeface="Verdana"/>
                <a:cs typeface="Verdana"/>
              </a:rPr>
              <a:t>т</a:t>
            </a:r>
            <a:r>
              <a:rPr sz="1800" spc="-50" dirty="0">
                <a:latin typeface="Verdana"/>
                <a:cs typeface="Verdana"/>
              </a:rPr>
              <a:t>а</a:t>
            </a:r>
            <a:r>
              <a:rPr sz="1800" spc="-275" dirty="0">
                <a:latin typeface="Verdana"/>
                <a:cs typeface="Verdana"/>
              </a:rPr>
              <a:t>,</a:t>
            </a:r>
            <a:r>
              <a:rPr sz="1800" spc="-175" dirty="0">
                <a:latin typeface="Verdana"/>
                <a:cs typeface="Verdana"/>
              </a:rPr>
              <a:t> </a:t>
            </a:r>
            <a:r>
              <a:rPr sz="1800" spc="-40" dirty="0">
                <a:latin typeface="Verdana"/>
                <a:cs typeface="Verdana"/>
              </a:rPr>
              <a:t>т</a:t>
            </a:r>
            <a:r>
              <a:rPr sz="1800" spc="-50" dirty="0">
                <a:latin typeface="Verdana"/>
                <a:cs typeface="Verdana"/>
              </a:rPr>
              <a:t>а</a:t>
            </a:r>
            <a:r>
              <a:rPr sz="1800" spc="-5" dirty="0">
                <a:latin typeface="Verdana"/>
                <a:cs typeface="Verdana"/>
              </a:rPr>
              <a:t>л</a:t>
            </a:r>
            <a:r>
              <a:rPr sz="1800" spc="-20" dirty="0">
                <a:latin typeface="Verdana"/>
                <a:cs typeface="Verdana"/>
              </a:rPr>
              <a:t>а</a:t>
            </a:r>
            <a:r>
              <a:rPr sz="1800" spc="15" dirty="0">
                <a:latin typeface="Verdana"/>
                <a:cs typeface="Verdana"/>
              </a:rPr>
              <a:t>нт</a:t>
            </a:r>
            <a:r>
              <a:rPr sz="1800" spc="-50" dirty="0">
                <a:latin typeface="Verdana"/>
                <a:cs typeface="Verdana"/>
              </a:rPr>
              <a:t>а</a:t>
            </a:r>
            <a:r>
              <a:rPr sz="1800" spc="-275" dirty="0">
                <a:latin typeface="Verdana"/>
                <a:cs typeface="Verdana"/>
              </a:rPr>
              <a:t>,</a:t>
            </a:r>
            <a:r>
              <a:rPr sz="1800" spc="-160" dirty="0">
                <a:latin typeface="Verdana"/>
                <a:cs typeface="Verdana"/>
              </a:rPr>
              <a:t> </a:t>
            </a:r>
            <a:r>
              <a:rPr sz="1800" spc="-40" dirty="0">
                <a:latin typeface="Verdana"/>
                <a:cs typeface="Verdana"/>
              </a:rPr>
              <a:t>т</a:t>
            </a:r>
            <a:r>
              <a:rPr sz="1800" spc="45" dirty="0">
                <a:latin typeface="Verdana"/>
                <a:cs typeface="Verdana"/>
              </a:rPr>
              <a:t>ворче</a:t>
            </a:r>
            <a:r>
              <a:rPr sz="1800" dirty="0">
                <a:latin typeface="Verdana"/>
                <a:cs typeface="Verdana"/>
              </a:rPr>
              <a:t>ских</a:t>
            </a:r>
            <a:r>
              <a:rPr sz="1800" spc="-185" dirty="0">
                <a:latin typeface="Verdana"/>
                <a:cs typeface="Verdana"/>
              </a:rPr>
              <a:t> </a:t>
            </a:r>
            <a:r>
              <a:rPr sz="1800" spc="55" dirty="0">
                <a:latin typeface="Verdana"/>
                <a:cs typeface="Verdana"/>
              </a:rPr>
              <a:t>с</a:t>
            </a:r>
            <a:r>
              <a:rPr sz="1800" spc="70" dirty="0">
                <a:latin typeface="Verdana"/>
                <a:cs typeface="Verdana"/>
              </a:rPr>
              <a:t>п</a:t>
            </a:r>
            <a:r>
              <a:rPr sz="1800" spc="40" dirty="0">
                <a:latin typeface="Verdana"/>
                <a:cs typeface="Verdana"/>
              </a:rPr>
              <a:t>о</a:t>
            </a:r>
            <a:r>
              <a:rPr sz="1800" spc="60" dirty="0">
                <a:latin typeface="Verdana"/>
                <a:cs typeface="Verdana"/>
              </a:rPr>
              <a:t>со</a:t>
            </a:r>
            <a:r>
              <a:rPr sz="1800" spc="55" dirty="0">
                <a:latin typeface="Verdana"/>
                <a:cs typeface="Verdana"/>
              </a:rPr>
              <a:t>б</a:t>
            </a:r>
            <a:r>
              <a:rPr sz="1800" spc="35" dirty="0">
                <a:latin typeface="Verdana"/>
                <a:cs typeface="Verdana"/>
              </a:rPr>
              <a:t>нос</a:t>
            </a:r>
            <a:r>
              <a:rPr sz="1800" spc="30" dirty="0">
                <a:latin typeface="Verdana"/>
                <a:cs typeface="Verdana"/>
              </a:rPr>
              <a:t>т</a:t>
            </a:r>
            <a:r>
              <a:rPr sz="1800" spc="40" dirty="0">
                <a:latin typeface="Verdana"/>
                <a:cs typeface="Verdana"/>
              </a:rPr>
              <a:t>е</a:t>
            </a:r>
            <a:r>
              <a:rPr sz="1800" spc="-95" dirty="0">
                <a:latin typeface="Verdana"/>
                <a:cs typeface="Verdana"/>
              </a:rPr>
              <a:t>й,</a:t>
            </a:r>
            <a:r>
              <a:rPr sz="1800" spc="-175" dirty="0">
                <a:latin typeface="Verdana"/>
                <a:cs typeface="Verdana"/>
              </a:rPr>
              <a:t> </a:t>
            </a:r>
            <a:r>
              <a:rPr sz="1800" spc="35" dirty="0">
                <a:latin typeface="Verdana"/>
                <a:cs typeface="Verdana"/>
              </a:rPr>
              <a:t>созид</a:t>
            </a:r>
            <a:r>
              <a:rPr sz="1800" spc="30" dirty="0">
                <a:latin typeface="Verdana"/>
                <a:cs typeface="Verdana"/>
              </a:rPr>
              <a:t>а</a:t>
            </a:r>
            <a:r>
              <a:rPr sz="1800" spc="-40" dirty="0">
                <a:latin typeface="Verdana"/>
                <a:cs typeface="Verdana"/>
              </a:rPr>
              <a:t>т</a:t>
            </a:r>
            <a:r>
              <a:rPr sz="1800" spc="40" dirty="0">
                <a:latin typeface="Verdana"/>
                <a:cs typeface="Verdana"/>
              </a:rPr>
              <a:t>е</a:t>
            </a:r>
            <a:r>
              <a:rPr sz="1800" dirty="0">
                <a:latin typeface="Verdana"/>
                <a:cs typeface="Verdana"/>
              </a:rPr>
              <a:t>ль</a:t>
            </a:r>
            <a:r>
              <a:rPr sz="1800" spc="55" dirty="0">
                <a:latin typeface="Verdana"/>
                <a:cs typeface="Verdana"/>
              </a:rPr>
              <a:t>ной  </a:t>
            </a:r>
            <a:r>
              <a:rPr sz="1800" spc="70" dirty="0">
                <a:latin typeface="Verdana"/>
                <a:cs typeface="Verdana"/>
              </a:rPr>
              <a:t>п</a:t>
            </a:r>
            <a:r>
              <a:rPr sz="1800" spc="35" dirty="0">
                <a:latin typeface="Verdana"/>
                <a:cs typeface="Verdana"/>
              </a:rPr>
              <a:t>о</a:t>
            </a:r>
            <a:r>
              <a:rPr sz="1800" spc="20" dirty="0">
                <a:latin typeface="Verdana"/>
                <a:cs typeface="Verdana"/>
              </a:rPr>
              <a:t>з</a:t>
            </a:r>
            <a:r>
              <a:rPr sz="1800" spc="75" dirty="0">
                <a:latin typeface="Verdana"/>
                <a:cs typeface="Verdana"/>
              </a:rPr>
              <a:t>и</a:t>
            </a:r>
            <a:r>
              <a:rPr sz="1800" spc="80" dirty="0">
                <a:latin typeface="Verdana"/>
                <a:cs typeface="Verdana"/>
              </a:rPr>
              <a:t>ц</a:t>
            </a:r>
            <a:r>
              <a:rPr sz="1800" spc="85" dirty="0">
                <a:latin typeface="Verdana"/>
                <a:cs typeface="Verdana"/>
              </a:rPr>
              <a:t>ии</a:t>
            </a:r>
            <a:r>
              <a:rPr sz="1800" spc="-175" dirty="0">
                <a:latin typeface="Verdana"/>
                <a:cs typeface="Verdana"/>
              </a:rPr>
              <a:t> </a:t>
            </a:r>
            <a:r>
              <a:rPr sz="1800" spc="30" dirty="0">
                <a:latin typeface="Verdana"/>
                <a:cs typeface="Verdana"/>
              </a:rPr>
              <a:t>лич</a:t>
            </a:r>
            <a:r>
              <a:rPr sz="1800" spc="60" dirty="0">
                <a:latin typeface="Verdana"/>
                <a:cs typeface="Verdana"/>
              </a:rPr>
              <a:t>но</a:t>
            </a:r>
            <a:r>
              <a:rPr sz="1800" spc="55" dirty="0">
                <a:latin typeface="Verdana"/>
                <a:cs typeface="Verdana"/>
              </a:rPr>
              <a:t>с</a:t>
            </a:r>
            <a:r>
              <a:rPr sz="1800" spc="-40" dirty="0">
                <a:latin typeface="Verdana"/>
                <a:cs typeface="Verdana"/>
              </a:rPr>
              <a:t>т</a:t>
            </a:r>
            <a:r>
              <a:rPr sz="1800" spc="85" dirty="0">
                <a:latin typeface="Verdana"/>
                <a:cs typeface="Verdana"/>
              </a:rPr>
              <a:t>и</a:t>
            </a:r>
            <a:r>
              <a:rPr sz="1800" spc="-195" dirty="0">
                <a:latin typeface="Verdana"/>
                <a:cs typeface="Verdana"/>
              </a:rPr>
              <a:t> </a:t>
            </a:r>
            <a:r>
              <a:rPr sz="1800" spc="-30" dirty="0">
                <a:latin typeface="Verdana"/>
                <a:cs typeface="Verdana"/>
              </a:rPr>
              <a:t>к</a:t>
            </a:r>
            <a:r>
              <a:rPr sz="1800" spc="-45" dirty="0">
                <a:latin typeface="Verdana"/>
                <a:cs typeface="Verdana"/>
              </a:rPr>
              <a:t>а</a:t>
            </a:r>
            <a:r>
              <a:rPr sz="1800" spc="-20" dirty="0">
                <a:latin typeface="Verdana"/>
                <a:cs typeface="Verdana"/>
              </a:rPr>
              <a:t>к</a:t>
            </a:r>
            <a:r>
              <a:rPr sz="1800" spc="-120" dirty="0">
                <a:latin typeface="Verdana"/>
                <a:cs typeface="Verdana"/>
              </a:rPr>
              <a:t> </a:t>
            </a:r>
            <a:r>
              <a:rPr sz="1800" spc="55" dirty="0">
                <a:latin typeface="Verdana"/>
                <a:cs typeface="Verdana"/>
              </a:rPr>
              <a:t>с</a:t>
            </a:r>
            <a:r>
              <a:rPr sz="1800" spc="5" dirty="0">
                <a:latin typeface="Verdana"/>
                <a:cs typeface="Verdana"/>
              </a:rPr>
              <a:t>у</a:t>
            </a:r>
            <a:r>
              <a:rPr sz="1800" spc="-5" dirty="0">
                <a:latin typeface="Verdana"/>
                <a:cs typeface="Verdana"/>
              </a:rPr>
              <a:t>б</a:t>
            </a:r>
            <a:r>
              <a:rPr sz="1800" dirty="0">
                <a:latin typeface="Verdana"/>
                <a:cs typeface="Verdana"/>
              </a:rPr>
              <a:t>ъ</a:t>
            </a:r>
            <a:r>
              <a:rPr sz="1800" spc="5" dirty="0">
                <a:latin typeface="Verdana"/>
                <a:cs typeface="Verdana"/>
              </a:rPr>
              <a:t>е</a:t>
            </a:r>
            <a:r>
              <a:rPr sz="1800" spc="-30" dirty="0">
                <a:latin typeface="Verdana"/>
                <a:cs typeface="Verdana"/>
              </a:rPr>
              <a:t>к</a:t>
            </a:r>
            <a:r>
              <a:rPr sz="1800" spc="-40" dirty="0">
                <a:latin typeface="Verdana"/>
                <a:cs typeface="Verdana"/>
              </a:rPr>
              <a:t>т</a:t>
            </a:r>
            <a:r>
              <a:rPr sz="1800" spc="-35" dirty="0">
                <a:latin typeface="Verdana"/>
                <a:cs typeface="Verdana"/>
              </a:rPr>
              <a:t>а</a:t>
            </a:r>
            <a:r>
              <a:rPr sz="1800" spc="-185" dirty="0">
                <a:latin typeface="Verdana"/>
                <a:cs typeface="Verdana"/>
              </a:rPr>
              <a:t> </a:t>
            </a:r>
            <a:r>
              <a:rPr sz="1800" spc="65" dirty="0">
                <a:latin typeface="Verdana"/>
                <a:cs typeface="Verdana"/>
              </a:rPr>
              <a:t>о</a:t>
            </a:r>
            <a:r>
              <a:rPr sz="1800" spc="50" dirty="0">
                <a:latin typeface="Verdana"/>
                <a:cs typeface="Verdana"/>
              </a:rPr>
              <a:t>б</a:t>
            </a:r>
            <a:r>
              <a:rPr sz="1800" spc="75" dirty="0">
                <a:latin typeface="Verdana"/>
                <a:cs typeface="Verdana"/>
              </a:rPr>
              <a:t>щ</a:t>
            </a:r>
            <a:r>
              <a:rPr sz="1800" spc="45" dirty="0">
                <a:latin typeface="Verdana"/>
                <a:cs typeface="Verdana"/>
              </a:rPr>
              <a:t>е</a:t>
            </a:r>
            <a:r>
              <a:rPr sz="1800" spc="55" dirty="0">
                <a:latin typeface="Verdana"/>
                <a:cs typeface="Verdana"/>
              </a:rPr>
              <a:t>с</a:t>
            </a:r>
            <a:r>
              <a:rPr sz="1800" spc="-40" dirty="0">
                <a:latin typeface="Verdana"/>
                <a:cs typeface="Verdana"/>
              </a:rPr>
              <a:t>т</a:t>
            </a:r>
            <a:r>
              <a:rPr sz="1800" spc="20" dirty="0">
                <a:latin typeface="Verdana"/>
                <a:cs typeface="Verdana"/>
              </a:rPr>
              <a:t>в</a:t>
            </a:r>
            <a:r>
              <a:rPr sz="1800" spc="45" dirty="0">
                <a:latin typeface="Verdana"/>
                <a:cs typeface="Verdana"/>
              </a:rPr>
              <a:t>е</a:t>
            </a:r>
            <a:r>
              <a:rPr sz="1800" spc="65" dirty="0">
                <a:latin typeface="Verdana"/>
                <a:cs typeface="Verdana"/>
              </a:rPr>
              <a:t>н</a:t>
            </a:r>
            <a:r>
              <a:rPr sz="1800" spc="70" dirty="0">
                <a:latin typeface="Verdana"/>
                <a:cs typeface="Verdana"/>
              </a:rPr>
              <a:t>н</a:t>
            </a:r>
            <a:r>
              <a:rPr sz="1800" spc="65" dirty="0">
                <a:latin typeface="Verdana"/>
                <a:cs typeface="Verdana"/>
              </a:rPr>
              <a:t>ой</a:t>
            </a:r>
            <a:r>
              <a:rPr sz="1800" spc="-200" dirty="0">
                <a:latin typeface="Verdana"/>
                <a:cs typeface="Verdana"/>
              </a:rPr>
              <a:t> </a:t>
            </a:r>
            <a:r>
              <a:rPr sz="1800" spc="55" dirty="0">
                <a:latin typeface="Verdana"/>
                <a:cs typeface="Verdana"/>
              </a:rPr>
              <a:t>д</a:t>
            </a:r>
            <a:r>
              <a:rPr sz="1800" spc="45" dirty="0">
                <a:latin typeface="Verdana"/>
                <a:cs typeface="Verdana"/>
              </a:rPr>
              <a:t>е</a:t>
            </a:r>
            <a:r>
              <a:rPr sz="1800" spc="15" dirty="0">
                <a:latin typeface="Verdana"/>
                <a:cs typeface="Verdana"/>
              </a:rPr>
              <a:t>я</a:t>
            </a:r>
            <a:r>
              <a:rPr sz="1800" spc="-40" dirty="0">
                <a:latin typeface="Verdana"/>
                <a:cs typeface="Verdana"/>
              </a:rPr>
              <a:t>т</a:t>
            </a:r>
            <a:r>
              <a:rPr sz="1800" spc="45" dirty="0">
                <a:latin typeface="Verdana"/>
                <a:cs typeface="Verdana"/>
              </a:rPr>
              <a:t>е</a:t>
            </a:r>
            <a:r>
              <a:rPr sz="1800" dirty="0">
                <a:latin typeface="Verdana"/>
                <a:cs typeface="Verdana"/>
              </a:rPr>
              <a:t>л</a:t>
            </a:r>
            <a:r>
              <a:rPr sz="1800" spc="5" dirty="0">
                <a:latin typeface="Verdana"/>
                <a:cs typeface="Verdana"/>
              </a:rPr>
              <a:t>ь</a:t>
            </a:r>
            <a:r>
              <a:rPr sz="1800" spc="60" dirty="0">
                <a:latin typeface="Verdana"/>
                <a:cs typeface="Verdana"/>
              </a:rPr>
              <a:t>но</a:t>
            </a:r>
            <a:r>
              <a:rPr sz="1800" spc="55" dirty="0">
                <a:latin typeface="Verdana"/>
                <a:cs typeface="Verdana"/>
              </a:rPr>
              <a:t>с</a:t>
            </a:r>
            <a:r>
              <a:rPr sz="1800" spc="-40" dirty="0">
                <a:latin typeface="Verdana"/>
                <a:cs typeface="Verdana"/>
              </a:rPr>
              <a:t>т</a:t>
            </a:r>
            <a:r>
              <a:rPr sz="1800" spc="85" dirty="0">
                <a:latin typeface="Verdana"/>
                <a:cs typeface="Verdana"/>
              </a:rPr>
              <a:t>и</a:t>
            </a:r>
            <a:endParaRPr sz="18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2200" dirty="0">
              <a:latin typeface="Verdana"/>
              <a:cs typeface="Verdana"/>
            </a:endParaRPr>
          </a:p>
          <a:p>
            <a:pPr marL="2232660" marR="581025" algn="just">
              <a:lnSpc>
                <a:spcPct val="97000"/>
              </a:lnSpc>
              <a:spcBef>
                <a:spcPts val="1405"/>
              </a:spcBef>
            </a:pPr>
            <a:r>
              <a:rPr sz="1650" i="1" spc="-150" dirty="0">
                <a:latin typeface="Verdana"/>
                <a:cs typeface="Verdana"/>
              </a:rPr>
              <a:t>«</a:t>
            </a:r>
            <a:r>
              <a:rPr sz="1650" i="1" spc="-180" dirty="0">
                <a:latin typeface="Verdana"/>
                <a:cs typeface="Verdana"/>
              </a:rPr>
              <a:t>Ч</a:t>
            </a:r>
            <a:r>
              <a:rPr sz="1650" i="1" spc="-5" dirty="0">
                <a:latin typeface="Verdana"/>
                <a:cs typeface="Verdana"/>
              </a:rPr>
              <a:t>е</a:t>
            </a:r>
            <a:r>
              <a:rPr sz="1650" i="1" spc="-10" dirty="0">
                <a:latin typeface="Verdana"/>
                <a:cs typeface="Verdana"/>
              </a:rPr>
              <a:t>л</a:t>
            </a:r>
            <a:r>
              <a:rPr sz="1650" i="1" dirty="0">
                <a:latin typeface="Verdana"/>
                <a:cs typeface="Verdana"/>
              </a:rPr>
              <a:t>о</a:t>
            </a:r>
            <a:r>
              <a:rPr sz="1650" i="1" spc="5" dirty="0">
                <a:latin typeface="Verdana"/>
                <a:cs typeface="Verdana"/>
              </a:rPr>
              <a:t>в</a:t>
            </a:r>
            <a:r>
              <a:rPr sz="1650" i="1" spc="-5" dirty="0">
                <a:latin typeface="Verdana"/>
                <a:cs typeface="Verdana"/>
              </a:rPr>
              <a:t>е</a:t>
            </a:r>
            <a:r>
              <a:rPr sz="1650" i="1" spc="-50" dirty="0">
                <a:latin typeface="Verdana"/>
                <a:cs typeface="Verdana"/>
              </a:rPr>
              <a:t>к</a:t>
            </a:r>
            <a:r>
              <a:rPr sz="1650" i="1" spc="-155" dirty="0">
                <a:latin typeface="Verdana"/>
                <a:cs typeface="Verdana"/>
              </a:rPr>
              <a:t> </a:t>
            </a:r>
            <a:r>
              <a:rPr sz="1650" i="1" spc="40" dirty="0">
                <a:latin typeface="Verdana"/>
                <a:cs typeface="Verdana"/>
              </a:rPr>
              <a:t>ро</a:t>
            </a:r>
            <a:r>
              <a:rPr sz="1650" i="1" spc="5" dirty="0">
                <a:latin typeface="Verdana"/>
                <a:cs typeface="Verdana"/>
              </a:rPr>
              <a:t>жд</a:t>
            </a:r>
            <a:r>
              <a:rPr sz="1650" i="1" spc="-10" dirty="0">
                <a:latin typeface="Verdana"/>
                <a:cs typeface="Verdana"/>
              </a:rPr>
              <a:t>е</a:t>
            </a:r>
            <a:r>
              <a:rPr sz="1650" i="1" spc="25" dirty="0">
                <a:latin typeface="Verdana"/>
                <a:cs typeface="Verdana"/>
              </a:rPr>
              <a:t>н</a:t>
            </a:r>
            <a:r>
              <a:rPr sz="1650" i="1" spc="-165" dirty="0">
                <a:latin typeface="Verdana"/>
                <a:cs typeface="Verdana"/>
              </a:rPr>
              <a:t> </a:t>
            </a:r>
            <a:r>
              <a:rPr sz="1650" i="1" dirty="0">
                <a:latin typeface="Verdana"/>
                <a:cs typeface="Verdana"/>
              </a:rPr>
              <a:t>д</a:t>
            </a:r>
            <a:r>
              <a:rPr sz="1650" i="1" spc="5" dirty="0">
                <a:latin typeface="Verdana"/>
                <a:cs typeface="Verdana"/>
              </a:rPr>
              <a:t>л</a:t>
            </a:r>
            <a:r>
              <a:rPr sz="1650" i="1" spc="-20" dirty="0">
                <a:latin typeface="Verdana"/>
                <a:cs typeface="Verdana"/>
              </a:rPr>
              <a:t>я</a:t>
            </a:r>
            <a:r>
              <a:rPr sz="1650" i="1" spc="-155" dirty="0">
                <a:latin typeface="Verdana"/>
                <a:cs typeface="Verdana"/>
              </a:rPr>
              <a:t> </a:t>
            </a:r>
            <a:r>
              <a:rPr sz="1650" i="1" dirty="0">
                <a:latin typeface="Verdana"/>
                <a:cs typeface="Verdana"/>
              </a:rPr>
              <a:t>тр</a:t>
            </a:r>
            <a:r>
              <a:rPr sz="1650" i="1" spc="-85" dirty="0">
                <a:latin typeface="Verdana"/>
                <a:cs typeface="Verdana"/>
              </a:rPr>
              <a:t>у</a:t>
            </a:r>
            <a:r>
              <a:rPr sz="1650" i="1" spc="-25" dirty="0">
                <a:latin typeface="Verdana"/>
                <a:cs typeface="Verdana"/>
              </a:rPr>
              <a:t>да</a:t>
            </a:r>
            <a:r>
              <a:rPr sz="1650" i="1" spc="-265" dirty="0">
                <a:latin typeface="Verdana"/>
                <a:cs typeface="Verdana"/>
              </a:rPr>
              <a:t>,</a:t>
            </a:r>
            <a:r>
              <a:rPr sz="1650" i="1" spc="-180" dirty="0">
                <a:latin typeface="Verdana"/>
                <a:cs typeface="Verdana"/>
              </a:rPr>
              <a:t> </a:t>
            </a:r>
            <a:r>
              <a:rPr sz="1650" i="1" dirty="0">
                <a:latin typeface="Verdana"/>
                <a:cs typeface="Verdana"/>
              </a:rPr>
              <a:t>тр</a:t>
            </a:r>
            <a:r>
              <a:rPr sz="1650" i="1" spc="-85" dirty="0">
                <a:latin typeface="Verdana"/>
                <a:cs typeface="Verdana"/>
              </a:rPr>
              <a:t>у</a:t>
            </a:r>
            <a:r>
              <a:rPr sz="1650" i="1" spc="15" dirty="0">
                <a:latin typeface="Verdana"/>
                <a:cs typeface="Verdana"/>
              </a:rPr>
              <a:t>д</a:t>
            </a:r>
            <a:r>
              <a:rPr sz="1650" i="1" spc="-165" dirty="0">
                <a:latin typeface="Verdana"/>
                <a:cs typeface="Verdana"/>
              </a:rPr>
              <a:t> </a:t>
            </a:r>
            <a:r>
              <a:rPr sz="1650" i="1" spc="-5" dirty="0">
                <a:latin typeface="Verdana"/>
                <a:cs typeface="Verdana"/>
              </a:rPr>
              <a:t>сост</a:t>
            </a:r>
            <a:r>
              <a:rPr sz="1650" i="1" dirty="0">
                <a:latin typeface="Verdana"/>
                <a:cs typeface="Verdana"/>
              </a:rPr>
              <a:t>а</a:t>
            </a:r>
            <a:r>
              <a:rPr sz="1650" i="1" spc="-5" dirty="0">
                <a:latin typeface="Verdana"/>
                <a:cs typeface="Verdana"/>
              </a:rPr>
              <a:t>в</a:t>
            </a:r>
            <a:r>
              <a:rPr sz="1650" i="1" spc="-10" dirty="0">
                <a:latin typeface="Verdana"/>
                <a:cs typeface="Verdana"/>
              </a:rPr>
              <a:t>л</a:t>
            </a:r>
            <a:r>
              <a:rPr sz="1650" i="1" spc="-30" dirty="0">
                <a:latin typeface="Verdana"/>
                <a:cs typeface="Verdana"/>
              </a:rPr>
              <a:t>я</a:t>
            </a:r>
            <a:r>
              <a:rPr sz="1650" i="1" spc="-5" dirty="0">
                <a:latin typeface="Verdana"/>
                <a:cs typeface="Verdana"/>
              </a:rPr>
              <a:t>е</a:t>
            </a:r>
            <a:r>
              <a:rPr sz="1650" i="1" spc="-50" dirty="0">
                <a:latin typeface="Verdana"/>
                <a:cs typeface="Verdana"/>
              </a:rPr>
              <a:t>т  </a:t>
            </a:r>
            <a:r>
              <a:rPr sz="1650" i="1" spc="-5" dirty="0">
                <a:latin typeface="Verdana"/>
                <a:cs typeface="Verdana"/>
              </a:rPr>
              <a:t>его</a:t>
            </a:r>
            <a:r>
              <a:rPr sz="1650" i="1" spc="-165" dirty="0">
                <a:latin typeface="Verdana"/>
                <a:cs typeface="Verdana"/>
              </a:rPr>
              <a:t> </a:t>
            </a:r>
            <a:r>
              <a:rPr sz="1650" i="1" spc="-10" dirty="0">
                <a:latin typeface="Verdana"/>
                <a:cs typeface="Verdana"/>
              </a:rPr>
              <a:t>з</a:t>
            </a:r>
            <a:r>
              <a:rPr sz="1650" i="1" spc="-5" dirty="0">
                <a:latin typeface="Verdana"/>
                <a:cs typeface="Verdana"/>
              </a:rPr>
              <a:t>е</a:t>
            </a:r>
            <a:r>
              <a:rPr sz="1650" i="1" spc="40" dirty="0">
                <a:latin typeface="Verdana"/>
                <a:cs typeface="Verdana"/>
              </a:rPr>
              <a:t>мное</a:t>
            </a:r>
            <a:r>
              <a:rPr sz="1650" i="1" spc="-175" dirty="0">
                <a:latin typeface="Verdana"/>
                <a:cs typeface="Verdana"/>
              </a:rPr>
              <a:t> </a:t>
            </a:r>
            <a:r>
              <a:rPr sz="1650" i="1" spc="-20" dirty="0">
                <a:latin typeface="Verdana"/>
                <a:cs typeface="Verdana"/>
              </a:rPr>
              <a:t>сч</a:t>
            </a:r>
            <a:r>
              <a:rPr sz="1650" i="1" spc="-15" dirty="0">
                <a:latin typeface="Verdana"/>
                <a:cs typeface="Verdana"/>
              </a:rPr>
              <a:t>асть</a:t>
            </a:r>
            <a:r>
              <a:rPr sz="1650" i="1" spc="-30" dirty="0">
                <a:latin typeface="Verdana"/>
                <a:cs typeface="Verdana"/>
              </a:rPr>
              <a:t>е</a:t>
            </a:r>
            <a:r>
              <a:rPr sz="1650" i="1" spc="-265" dirty="0">
                <a:latin typeface="Verdana"/>
                <a:cs typeface="Verdana"/>
              </a:rPr>
              <a:t>,</a:t>
            </a:r>
            <a:r>
              <a:rPr sz="1650" i="1" spc="-145" dirty="0">
                <a:latin typeface="Verdana"/>
                <a:cs typeface="Verdana"/>
              </a:rPr>
              <a:t> </a:t>
            </a:r>
            <a:r>
              <a:rPr sz="1650" i="1" dirty="0">
                <a:latin typeface="Verdana"/>
                <a:cs typeface="Verdana"/>
              </a:rPr>
              <a:t>тр</a:t>
            </a:r>
            <a:r>
              <a:rPr sz="1650" i="1" spc="-85" dirty="0">
                <a:latin typeface="Verdana"/>
                <a:cs typeface="Verdana"/>
              </a:rPr>
              <a:t>у</a:t>
            </a:r>
            <a:r>
              <a:rPr sz="1650" i="1" spc="15" dirty="0">
                <a:latin typeface="Verdana"/>
                <a:cs typeface="Verdana"/>
              </a:rPr>
              <a:t>д</a:t>
            </a:r>
            <a:r>
              <a:rPr sz="1650" i="1" spc="-155" dirty="0">
                <a:latin typeface="Verdana"/>
                <a:cs typeface="Verdana"/>
              </a:rPr>
              <a:t> </a:t>
            </a:r>
            <a:r>
              <a:rPr sz="1650" i="1" spc="-50" dirty="0">
                <a:latin typeface="Verdana"/>
                <a:cs typeface="Verdana"/>
              </a:rPr>
              <a:t>—</a:t>
            </a:r>
            <a:r>
              <a:rPr sz="1650" i="1" spc="-165" dirty="0">
                <a:latin typeface="Verdana"/>
                <a:cs typeface="Verdana"/>
              </a:rPr>
              <a:t> </a:t>
            </a:r>
            <a:r>
              <a:rPr sz="1650" i="1" spc="-10" dirty="0">
                <a:latin typeface="Verdana"/>
                <a:cs typeface="Verdana"/>
              </a:rPr>
              <a:t>л</a:t>
            </a:r>
            <a:r>
              <a:rPr sz="1650" i="1" spc="-85" dirty="0">
                <a:latin typeface="Verdana"/>
                <a:cs typeface="Verdana"/>
              </a:rPr>
              <a:t>у</a:t>
            </a:r>
            <a:r>
              <a:rPr sz="1650" i="1" spc="15" dirty="0">
                <a:latin typeface="Verdana"/>
                <a:cs typeface="Verdana"/>
              </a:rPr>
              <a:t>чш</a:t>
            </a:r>
            <a:r>
              <a:rPr sz="1650" i="1" spc="5" dirty="0">
                <a:latin typeface="Verdana"/>
                <a:cs typeface="Verdana"/>
              </a:rPr>
              <a:t>и</a:t>
            </a:r>
            <a:r>
              <a:rPr sz="1650" i="1" spc="40" dirty="0">
                <a:latin typeface="Verdana"/>
                <a:cs typeface="Verdana"/>
              </a:rPr>
              <a:t>й</a:t>
            </a:r>
            <a:r>
              <a:rPr sz="1650" i="1" spc="-165" dirty="0">
                <a:latin typeface="Verdana"/>
                <a:cs typeface="Verdana"/>
              </a:rPr>
              <a:t> </a:t>
            </a:r>
            <a:r>
              <a:rPr sz="1650" i="1" spc="-45" dirty="0">
                <a:latin typeface="Verdana"/>
                <a:cs typeface="Verdana"/>
              </a:rPr>
              <a:t>хр</a:t>
            </a:r>
            <a:r>
              <a:rPr sz="1650" i="1" spc="-40" dirty="0">
                <a:latin typeface="Verdana"/>
                <a:cs typeface="Verdana"/>
              </a:rPr>
              <a:t>а</a:t>
            </a:r>
            <a:r>
              <a:rPr sz="1650" i="1" dirty="0">
                <a:latin typeface="Verdana"/>
                <a:cs typeface="Verdana"/>
              </a:rPr>
              <a:t>нит</a:t>
            </a:r>
            <a:r>
              <a:rPr sz="1650" i="1" spc="-10" dirty="0">
                <a:latin typeface="Verdana"/>
                <a:cs typeface="Verdana"/>
              </a:rPr>
              <a:t>ел</a:t>
            </a:r>
            <a:r>
              <a:rPr sz="1650" i="1" spc="-35" dirty="0">
                <a:latin typeface="Verdana"/>
                <a:cs typeface="Verdana"/>
              </a:rPr>
              <a:t>ь  </a:t>
            </a:r>
            <a:r>
              <a:rPr sz="1650" i="1" spc="-20" dirty="0">
                <a:latin typeface="Verdana"/>
                <a:cs typeface="Verdana"/>
              </a:rPr>
              <a:t>ч</a:t>
            </a:r>
            <a:r>
              <a:rPr sz="1650" i="1" spc="-30" dirty="0">
                <a:latin typeface="Verdana"/>
                <a:cs typeface="Verdana"/>
              </a:rPr>
              <a:t>е</a:t>
            </a:r>
            <a:r>
              <a:rPr sz="1650" i="1" spc="-10" dirty="0">
                <a:latin typeface="Verdana"/>
                <a:cs typeface="Verdana"/>
              </a:rPr>
              <a:t>л</a:t>
            </a:r>
            <a:r>
              <a:rPr sz="1650" i="1" spc="5" dirty="0">
                <a:latin typeface="Verdana"/>
                <a:cs typeface="Verdana"/>
              </a:rPr>
              <a:t>ов</a:t>
            </a:r>
            <a:r>
              <a:rPr sz="1650" i="1" spc="-5" dirty="0">
                <a:latin typeface="Verdana"/>
                <a:cs typeface="Verdana"/>
              </a:rPr>
              <a:t>е</a:t>
            </a:r>
            <a:r>
              <a:rPr sz="1650" i="1" spc="-20" dirty="0">
                <a:latin typeface="Verdana"/>
                <a:cs typeface="Verdana"/>
              </a:rPr>
              <a:t>ч</a:t>
            </a:r>
            <a:r>
              <a:rPr sz="1650" i="1" spc="-30" dirty="0">
                <a:latin typeface="Verdana"/>
                <a:cs typeface="Verdana"/>
              </a:rPr>
              <a:t>е</a:t>
            </a:r>
            <a:r>
              <a:rPr sz="1650" i="1" spc="-5" dirty="0">
                <a:latin typeface="Verdana"/>
                <a:cs typeface="Verdana"/>
              </a:rPr>
              <a:t>с</a:t>
            </a:r>
            <a:r>
              <a:rPr sz="1650" i="1" spc="-20" dirty="0">
                <a:latin typeface="Verdana"/>
                <a:cs typeface="Verdana"/>
              </a:rPr>
              <a:t>к</a:t>
            </a:r>
            <a:r>
              <a:rPr sz="1650" i="1" spc="30" dirty="0">
                <a:latin typeface="Verdana"/>
                <a:cs typeface="Verdana"/>
              </a:rPr>
              <a:t>ой</a:t>
            </a:r>
            <a:r>
              <a:rPr sz="1650" i="1" spc="-145" dirty="0">
                <a:latin typeface="Verdana"/>
                <a:cs typeface="Verdana"/>
              </a:rPr>
              <a:t> </a:t>
            </a:r>
            <a:r>
              <a:rPr sz="1650" i="1" spc="5" dirty="0">
                <a:latin typeface="Verdana"/>
                <a:cs typeface="Verdana"/>
              </a:rPr>
              <a:t>нра</a:t>
            </a:r>
            <a:r>
              <a:rPr sz="1650" i="1" spc="10" dirty="0">
                <a:latin typeface="Verdana"/>
                <a:cs typeface="Verdana"/>
              </a:rPr>
              <a:t>в</a:t>
            </a:r>
            <a:r>
              <a:rPr sz="1650" i="1" spc="-10" dirty="0">
                <a:latin typeface="Verdana"/>
                <a:cs typeface="Verdana"/>
              </a:rPr>
              <a:t>ств</a:t>
            </a:r>
            <a:r>
              <a:rPr sz="1650" i="1" spc="-5" dirty="0">
                <a:latin typeface="Verdana"/>
                <a:cs typeface="Verdana"/>
              </a:rPr>
              <a:t>е</a:t>
            </a:r>
            <a:r>
              <a:rPr sz="1650" i="1" spc="15" dirty="0">
                <a:latin typeface="Verdana"/>
                <a:cs typeface="Verdana"/>
              </a:rPr>
              <a:t>нност</a:t>
            </a:r>
            <a:r>
              <a:rPr sz="1650" i="1" spc="10" dirty="0">
                <a:latin typeface="Verdana"/>
                <a:cs typeface="Verdana"/>
              </a:rPr>
              <a:t>и</a:t>
            </a:r>
            <a:r>
              <a:rPr sz="1650" i="1" spc="-265" dirty="0">
                <a:latin typeface="Verdana"/>
                <a:cs typeface="Verdana"/>
              </a:rPr>
              <a:t>,</a:t>
            </a:r>
            <a:r>
              <a:rPr sz="1650" i="1" spc="-180" dirty="0">
                <a:latin typeface="Verdana"/>
                <a:cs typeface="Verdana"/>
              </a:rPr>
              <a:t> </a:t>
            </a:r>
            <a:r>
              <a:rPr sz="1650" i="1" spc="45" dirty="0">
                <a:latin typeface="Verdana"/>
                <a:cs typeface="Verdana"/>
              </a:rPr>
              <a:t>и</a:t>
            </a:r>
            <a:r>
              <a:rPr sz="1650" i="1" spc="-165" dirty="0">
                <a:latin typeface="Verdana"/>
                <a:cs typeface="Verdana"/>
              </a:rPr>
              <a:t> </a:t>
            </a:r>
            <a:r>
              <a:rPr sz="1650" i="1" spc="-25" dirty="0">
                <a:latin typeface="Verdana"/>
                <a:cs typeface="Verdana"/>
              </a:rPr>
              <a:t>тру</a:t>
            </a:r>
            <a:r>
              <a:rPr sz="1650" i="1" spc="15" dirty="0">
                <a:latin typeface="Verdana"/>
                <a:cs typeface="Verdana"/>
              </a:rPr>
              <a:t>д</a:t>
            </a:r>
            <a:r>
              <a:rPr sz="1650" i="1" spc="-185" dirty="0">
                <a:latin typeface="Verdana"/>
                <a:cs typeface="Verdana"/>
              </a:rPr>
              <a:t> </a:t>
            </a:r>
            <a:r>
              <a:rPr sz="1650" i="1" spc="5" dirty="0">
                <a:latin typeface="Verdana"/>
                <a:cs typeface="Verdana"/>
              </a:rPr>
              <a:t>же  должен</a:t>
            </a:r>
            <a:r>
              <a:rPr sz="1650" i="1" spc="-165" dirty="0">
                <a:latin typeface="Verdana"/>
                <a:cs typeface="Verdana"/>
              </a:rPr>
              <a:t> </a:t>
            </a:r>
            <a:r>
              <a:rPr sz="1650" i="1" spc="-30" dirty="0">
                <a:latin typeface="Verdana"/>
                <a:cs typeface="Verdana"/>
              </a:rPr>
              <a:t>быть</a:t>
            </a:r>
            <a:r>
              <a:rPr sz="1650" i="1" spc="-185" dirty="0">
                <a:latin typeface="Verdana"/>
                <a:cs typeface="Verdana"/>
              </a:rPr>
              <a:t> </a:t>
            </a:r>
            <a:r>
              <a:rPr sz="1650" i="1" dirty="0">
                <a:latin typeface="Verdana"/>
                <a:cs typeface="Verdana"/>
              </a:rPr>
              <a:t>воспитателем</a:t>
            </a:r>
            <a:r>
              <a:rPr sz="1650" i="1" spc="-165" dirty="0">
                <a:latin typeface="Verdana"/>
                <a:cs typeface="Verdana"/>
              </a:rPr>
              <a:t> </a:t>
            </a:r>
            <a:r>
              <a:rPr sz="1650" i="1" spc="-55" dirty="0">
                <a:latin typeface="Verdana"/>
                <a:cs typeface="Verdana"/>
              </a:rPr>
              <a:t>человека»</a:t>
            </a:r>
            <a:endParaRPr sz="165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500" dirty="0">
              <a:latin typeface="Verdana"/>
              <a:cs typeface="Verdana"/>
            </a:endParaRPr>
          </a:p>
          <a:p>
            <a:pPr marL="2232660">
              <a:lnSpc>
                <a:spcPct val="100000"/>
              </a:lnSpc>
            </a:pPr>
            <a:r>
              <a:rPr sz="1650" i="1" spc="-235" dirty="0">
                <a:latin typeface="Verdana"/>
                <a:cs typeface="Verdana"/>
              </a:rPr>
              <a:t>(</a:t>
            </a:r>
            <a:r>
              <a:rPr sz="1650" i="1" spc="-25" dirty="0">
                <a:latin typeface="Verdana"/>
                <a:cs typeface="Verdana"/>
              </a:rPr>
              <a:t>К</a:t>
            </a:r>
            <a:r>
              <a:rPr sz="1650" i="1" spc="-265" dirty="0">
                <a:latin typeface="Verdana"/>
                <a:cs typeface="Verdana"/>
              </a:rPr>
              <a:t>.</a:t>
            </a:r>
            <a:r>
              <a:rPr sz="1650" i="1" spc="-145" dirty="0">
                <a:latin typeface="Verdana"/>
                <a:cs typeface="Verdana"/>
              </a:rPr>
              <a:t> </a:t>
            </a:r>
            <a:r>
              <a:rPr sz="1650" i="1" spc="45" dirty="0">
                <a:latin typeface="Verdana"/>
                <a:cs typeface="Verdana"/>
              </a:rPr>
              <a:t>Д</a:t>
            </a:r>
            <a:r>
              <a:rPr sz="1650" i="1" spc="-265" dirty="0">
                <a:latin typeface="Verdana"/>
                <a:cs typeface="Verdana"/>
              </a:rPr>
              <a:t>.</a:t>
            </a:r>
            <a:r>
              <a:rPr sz="1650" i="1" spc="-165" dirty="0">
                <a:latin typeface="Verdana"/>
                <a:cs typeface="Verdana"/>
              </a:rPr>
              <a:t> </a:t>
            </a:r>
            <a:r>
              <a:rPr sz="1650" i="1" spc="60" dirty="0">
                <a:latin typeface="Verdana"/>
                <a:cs typeface="Verdana"/>
              </a:rPr>
              <a:t>У</a:t>
            </a:r>
            <a:r>
              <a:rPr sz="1650" i="1" spc="30" dirty="0">
                <a:latin typeface="Verdana"/>
                <a:cs typeface="Verdana"/>
              </a:rPr>
              <a:t>ш</a:t>
            </a:r>
            <a:r>
              <a:rPr sz="1650" i="1" spc="40" dirty="0">
                <a:latin typeface="Verdana"/>
                <a:cs typeface="Verdana"/>
              </a:rPr>
              <a:t>ин</a:t>
            </a:r>
            <a:r>
              <a:rPr sz="1650" i="1" spc="20" dirty="0">
                <a:latin typeface="Verdana"/>
                <a:cs typeface="Verdana"/>
              </a:rPr>
              <a:t>с</a:t>
            </a:r>
            <a:r>
              <a:rPr sz="1650" i="1" spc="-65" dirty="0">
                <a:latin typeface="Verdana"/>
                <a:cs typeface="Verdana"/>
              </a:rPr>
              <a:t>к</a:t>
            </a:r>
            <a:r>
              <a:rPr sz="1650" i="1" spc="45" dirty="0">
                <a:latin typeface="Verdana"/>
                <a:cs typeface="Verdana"/>
              </a:rPr>
              <a:t>и</a:t>
            </a:r>
            <a:r>
              <a:rPr sz="1650" i="1" spc="40" dirty="0">
                <a:latin typeface="Verdana"/>
                <a:cs typeface="Verdana"/>
              </a:rPr>
              <a:t>й</a:t>
            </a:r>
            <a:r>
              <a:rPr sz="1650" i="1" spc="-225" dirty="0">
                <a:latin typeface="Verdana"/>
                <a:cs typeface="Verdana"/>
              </a:rPr>
              <a:t>)</a:t>
            </a:r>
            <a:endParaRPr sz="1650" dirty="0">
              <a:latin typeface="Verdana"/>
              <a:cs typeface="Verdana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327400" y="3035300"/>
            <a:ext cx="2120900" cy="254762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147</TotalTime>
  <Words>1830</Words>
  <Application>Microsoft Office PowerPoint</Application>
  <PresentationFormat>Широкоэкранный</PresentationFormat>
  <Paragraphs>465</Paragraphs>
  <Slides>26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5" baseType="lpstr">
      <vt:lpstr>Bahnschrift</vt:lpstr>
      <vt:lpstr>Calibri</vt:lpstr>
      <vt:lpstr>Georgia</vt:lpstr>
      <vt:lpstr>Tahoma</vt:lpstr>
      <vt:lpstr>Times New Roman</vt:lpstr>
      <vt:lpstr>Verdana</vt:lpstr>
      <vt:lpstr>Wingdings</vt:lpstr>
      <vt:lpstr>Office Theme</vt:lpstr>
      <vt:lpstr>Документ Microsoft Word</vt:lpstr>
      <vt:lpstr>Новые задачи школьного образования в рамках проекта «Школа министерства просвещения России»</vt:lpstr>
      <vt:lpstr>ПРОЕКТ «ШКОЛА МИНПРОСВЕЩЕНИЯ РОССИИ»</vt:lpstr>
      <vt:lpstr>РОССИЙСКАЯ СИСТЕМА ОБРАЗОВАНИЯ</vt:lpstr>
      <vt:lpstr>ПРОЕКТ «ШКОЛА МИНПРОСВЕЩЕНИЯ РОССИИ» СИСТЕМООБРАЗУЮЩИЙ МЕХАНИЗМ СОХРАНЕНИЯ И УКРЕПЛЕНИЯ ОБРАЗОВАТЕЛЬНОГО  СУВЕРЕНИТЕТА СТРАНЫ</vt:lpstr>
      <vt:lpstr>Презентация PowerPoint</vt:lpstr>
      <vt:lpstr>МАГИСТРАЛЬНЫЕ НАПРАВЛЕНИЯ И КЛЮЧЕВЫЕ УСЛОВИЯ ПРОЕКТА «ШКОЛА МИНПРОСВЕЩЕНИЯ РОССИИ»</vt:lpstr>
      <vt:lpstr>ЗНАНИЕ</vt:lpstr>
      <vt:lpstr>ЗДОРОВЬЕ</vt:lpstr>
      <vt:lpstr>ТВОРЧЕСТВО</vt:lpstr>
      <vt:lpstr>Развитие личностных качеств обучающихся</vt:lpstr>
      <vt:lpstr>Презентация PowerPoint</vt:lpstr>
      <vt:lpstr>Поддержка и развитие личностных и профессиональных  компетенций педагогических работников (непрерывное  профессиональное развитие, наставничество, адресная помощь и сопровождение) и максимальное использование потенциала</vt:lpstr>
      <vt:lpstr>ШКОЛЬНЫЙ КЛИМАТ</vt:lpstr>
      <vt:lpstr>Презентация PowerPoint</vt:lpstr>
      <vt:lpstr>2023, 2024  УПРАВЛЕНИЕ ПРОЕКТОМ НА ФЕДЕРАЛЬНОМ УРОВНЕ</vt:lpstr>
      <vt:lpstr>Презентация PowerPoint</vt:lpstr>
      <vt:lpstr>В ПОМОЩЬ ШКОЛЕ</vt:lpstr>
      <vt:lpstr>2023-2024 учебный год  ЗАДАЧИ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Ключевое условие «Учитель.Школьная команда.»</vt:lpstr>
      <vt:lpstr>Ключевое условие «Образовательная среда»</vt:lpstr>
      <vt:lpstr>Проверьте себя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Котлярова Юлия Владимировна</dc:creator>
  <cp:lastModifiedBy>USER</cp:lastModifiedBy>
  <cp:revision>5</cp:revision>
  <dcterms:created xsi:type="dcterms:W3CDTF">2024-10-17T04:25:40Z</dcterms:created>
  <dcterms:modified xsi:type="dcterms:W3CDTF">2024-10-17T06:52:55Z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2023-08-17T00:00:00Z</vt:filetime>
  </property>
  <property fmtid="{D5CDD505-2E9C-101B-9397-08002B2CF9AE}" pid="3" name="Creator">
    <vt:lpwstr>Microsoft® PowerPoint® 2019</vt:lpwstr>
  </property>
  <property fmtid="{D5CDD505-2E9C-101B-9397-08002B2CF9AE}" pid="4" name="LastSaved">
    <vt:filetime>2024-10-17T00:00:00Z</vt:filetime>
  </property>
</Properties>
</file>